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9" r:id="rId2"/>
    <p:sldId id="260" r:id="rId3"/>
    <p:sldId id="263" r:id="rId4"/>
    <p:sldId id="264" r:id="rId5"/>
    <p:sldId id="265" r:id="rId6"/>
    <p:sldId id="266" r:id="rId7"/>
    <p:sldId id="269" r:id="rId8"/>
    <p:sldId id="268" r:id="rId9"/>
    <p:sldId id="270" r:id="rId10"/>
  </p:sldIdLst>
  <p:sldSz cx="9144000" cy="5143500" type="screen16x9"/>
  <p:notesSz cx="6858000" cy="9144000"/>
  <p:embeddedFontLst>
    <p:embeddedFont>
      <p:font typeface="Passion One" charset="0"/>
      <p:regular r:id="rId12"/>
      <p:bold r:id="rId13"/>
    </p:embeddedFont>
    <p:embeddedFont>
      <p:font typeface="Comfortaa" charset="0"/>
      <p:regular r:id="rId14"/>
      <p:bold r:id="rId15"/>
    </p:embeddedFont>
    <p:embeddedFont>
      <p:font typeface="Krona One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Kodchasan" charset="-34"/>
      <p:regular r:id="rId21"/>
      <p:bold r:id="rId22"/>
      <p:italic r:id="rId23"/>
      <p:boldItalic r:id="rId24"/>
    </p:embeddedFont>
    <p:embeddedFont>
      <p:font typeface="Cabin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6864379-0160-4F5E-99E0-38184DA82DDD}">
  <a:tblStyle styleId="{E6864379-0160-4F5E-99E0-38184DA82D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96" y="-636"/>
      </p:cViewPr>
      <p:guideLst>
        <p:guide orient="horz" pos="1620"/>
        <p:guide pos="14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581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04a51b65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04a51b65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0aa2ccc2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0aa2ccc2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-10275"/>
            <a:ext cx="5386200" cy="52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713225" y="1593600"/>
            <a:ext cx="413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713225" y="2349300"/>
            <a:ext cx="3391200" cy="12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5102675" y="-10275"/>
            <a:ext cx="4041300" cy="52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2246199" y="2504646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7239" y="730352"/>
            <a:ext cx="7629525" cy="3682797"/>
          </a:xfrm>
          <a:custGeom>
            <a:avLst/>
            <a:gdLst>
              <a:gd name="connsiteX0" fmla="*/ 62509 w 10172700"/>
              <a:gd name="connsiteY0" fmla="*/ 0 h 4910395"/>
              <a:gd name="connsiteX1" fmla="*/ 10110191 w 10172700"/>
              <a:gd name="connsiteY1" fmla="*/ 0 h 4910395"/>
              <a:gd name="connsiteX2" fmla="*/ 10172700 w 10172700"/>
              <a:gd name="connsiteY2" fmla="*/ 62509 h 4910395"/>
              <a:gd name="connsiteX3" fmla="*/ 10172700 w 10172700"/>
              <a:gd name="connsiteY3" fmla="*/ 4847886 h 4910395"/>
              <a:gd name="connsiteX4" fmla="*/ 10110191 w 10172700"/>
              <a:gd name="connsiteY4" fmla="*/ 4910395 h 4910395"/>
              <a:gd name="connsiteX5" fmla="*/ 62509 w 10172700"/>
              <a:gd name="connsiteY5" fmla="*/ 4910395 h 4910395"/>
              <a:gd name="connsiteX6" fmla="*/ 0 w 10172700"/>
              <a:gd name="connsiteY6" fmla="*/ 4847886 h 4910395"/>
              <a:gd name="connsiteX7" fmla="*/ 0 w 10172700"/>
              <a:gd name="connsiteY7" fmla="*/ 62509 h 4910395"/>
              <a:gd name="connsiteX8" fmla="*/ 62509 w 10172700"/>
              <a:gd name="connsiteY8" fmla="*/ 0 h 49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2700" h="4910395">
                <a:moveTo>
                  <a:pt x="62509" y="0"/>
                </a:moveTo>
                <a:lnTo>
                  <a:pt x="10110191" y="0"/>
                </a:lnTo>
                <a:cubicBezTo>
                  <a:pt x="10144714" y="0"/>
                  <a:pt x="10172700" y="27986"/>
                  <a:pt x="10172700" y="62509"/>
                </a:cubicBezTo>
                <a:lnTo>
                  <a:pt x="10172700" y="4847886"/>
                </a:lnTo>
                <a:cubicBezTo>
                  <a:pt x="10172700" y="4882409"/>
                  <a:pt x="10144714" y="4910395"/>
                  <a:pt x="10110191" y="4910395"/>
                </a:cubicBezTo>
                <a:lnTo>
                  <a:pt x="62509" y="4910395"/>
                </a:lnTo>
                <a:cubicBezTo>
                  <a:pt x="27986" y="4910395"/>
                  <a:pt x="0" y="4882409"/>
                  <a:pt x="0" y="4847886"/>
                </a:cubicBezTo>
                <a:lnTo>
                  <a:pt x="0" y="62509"/>
                </a:lnTo>
                <a:cubicBezTo>
                  <a:pt x="0" y="27986"/>
                  <a:pt x="27986" y="0"/>
                  <a:pt x="62509" y="0"/>
                </a:cubicBezTo>
                <a:close/>
              </a:path>
            </a:pathLst>
          </a:custGeom>
          <a:noFill/>
        </p:spPr>
        <p:txBody>
          <a:bodyPr rtlCol="0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0224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0000" decel="6000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2" nodeType="withEffect" nodePh="1">
                                  <p:stCondLst>
                                    <p:cond delay="6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11463" y="421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2"/>
          </p:nvPr>
        </p:nvSpPr>
        <p:spPr>
          <a:xfrm>
            <a:off x="685100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685100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3"/>
          </p:nvPr>
        </p:nvSpPr>
        <p:spPr>
          <a:xfrm>
            <a:off x="3429901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4"/>
          </p:nvPr>
        </p:nvSpPr>
        <p:spPr>
          <a:xfrm>
            <a:off x="3429901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5"/>
          </p:nvPr>
        </p:nvSpPr>
        <p:spPr>
          <a:xfrm>
            <a:off x="68510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6"/>
          </p:nvPr>
        </p:nvSpPr>
        <p:spPr>
          <a:xfrm>
            <a:off x="685100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7"/>
          </p:nvPr>
        </p:nvSpPr>
        <p:spPr>
          <a:xfrm>
            <a:off x="342990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8"/>
          </p:nvPr>
        </p:nvSpPr>
        <p:spPr>
          <a:xfrm>
            <a:off x="3429899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9"/>
          </p:nvPr>
        </p:nvSpPr>
        <p:spPr>
          <a:xfrm>
            <a:off x="6174751" y="2255475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3"/>
          </p:nvPr>
        </p:nvSpPr>
        <p:spPr>
          <a:xfrm>
            <a:off x="6174750" y="2564875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ctrTitle" idx="14"/>
          </p:nvPr>
        </p:nvSpPr>
        <p:spPr>
          <a:xfrm>
            <a:off x="6174750" y="3759350"/>
            <a:ext cx="2280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5"/>
          </p:nvPr>
        </p:nvSpPr>
        <p:spPr>
          <a:xfrm>
            <a:off x="6174750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95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1D8BD707-D9CF-40AE-B4C6-C98DA3205C09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lIns="45720" tIns="22860" rIns="45720" bIns="2286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9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CE99329C-F52B-7143-96DF-6C623F6C68A7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146669" y="580174"/>
            <a:ext cx="1963763" cy="1963763"/>
          </a:xfrm>
          <a:custGeom>
            <a:avLst/>
            <a:gdLst>
              <a:gd name="connsiteX0" fmla="*/ 1508965 w 3927525"/>
              <a:gd name="connsiteY0" fmla="*/ 897 h 3927525"/>
              <a:gd name="connsiteX1" fmla="*/ 1713924 w 3927525"/>
              <a:gd name="connsiteY1" fmla="*/ 48269 h 3927525"/>
              <a:gd name="connsiteX2" fmla="*/ 3747549 w 3927525"/>
              <a:gd name="connsiteY2" fmla="*/ 1222383 h 3927525"/>
              <a:gd name="connsiteX3" fmla="*/ 3879257 w 3927525"/>
              <a:gd name="connsiteY3" fmla="*/ 1713924 h 3927525"/>
              <a:gd name="connsiteX4" fmla="*/ 2705143 w 3927525"/>
              <a:gd name="connsiteY4" fmla="*/ 3747549 h 3927525"/>
              <a:gd name="connsiteX5" fmla="*/ 2213602 w 3927525"/>
              <a:gd name="connsiteY5" fmla="*/ 3879257 h 3927525"/>
              <a:gd name="connsiteX6" fmla="*/ 179977 w 3927525"/>
              <a:gd name="connsiteY6" fmla="*/ 2705143 h 3927525"/>
              <a:gd name="connsiteX7" fmla="*/ 48269 w 3927525"/>
              <a:gd name="connsiteY7" fmla="*/ 2213602 h 3927525"/>
              <a:gd name="connsiteX8" fmla="*/ 1222383 w 3927525"/>
              <a:gd name="connsiteY8" fmla="*/ 179977 h 3927525"/>
              <a:gd name="connsiteX9" fmla="*/ 1508965 w 3927525"/>
              <a:gd name="connsiteY9" fmla="*/ 897 h 392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7525" h="3927525">
                <a:moveTo>
                  <a:pt x="1508965" y="897"/>
                </a:moveTo>
                <a:cubicBezTo>
                  <a:pt x="1578100" y="-3989"/>
                  <a:pt x="1649385" y="11007"/>
                  <a:pt x="1713924" y="48269"/>
                </a:cubicBezTo>
                <a:lnTo>
                  <a:pt x="3747549" y="1222383"/>
                </a:lnTo>
                <a:cubicBezTo>
                  <a:pt x="3919654" y="1321748"/>
                  <a:pt x="3978622" y="1541819"/>
                  <a:pt x="3879257" y="1713924"/>
                </a:cubicBezTo>
                <a:lnTo>
                  <a:pt x="2705143" y="3747549"/>
                </a:lnTo>
                <a:cubicBezTo>
                  <a:pt x="2605778" y="3919655"/>
                  <a:pt x="2385707" y="3978622"/>
                  <a:pt x="2213602" y="3879257"/>
                </a:cubicBezTo>
                <a:lnTo>
                  <a:pt x="179977" y="2705143"/>
                </a:lnTo>
                <a:cubicBezTo>
                  <a:pt x="7872" y="2605778"/>
                  <a:pt x="-51096" y="2385707"/>
                  <a:pt x="48269" y="2213602"/>
                </a:cubicBezTo>
                <a:lnTo>
                  <a:pt x="1222383" y="179977"/>
                </a:lnTo>
                <a:cubicBezTo>
                  <a:pt x="1284486" y="72411"/>
                  <a:pt x="1393740" y="9040"/>
                  <a:pt x="1508965" y="8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0FED8076-2CDA-6B41-A500-833A2A032E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875" y="2078040"/>
            <a:ext cx="1963763" cy="1963763"/>
          </a:xfrm>
          <a:custGeom>
            <a:avLst/>
            <a:gdLst>
              <a:gd name="connsiteX0" fmla="*/ 1508965 w 3927525"/>
              <a:gd name="connsiteY0" fmla="*/ 897 h 3927525"/>
              <a:gd name="connsiteX1" fmla="*/ 1713924 w 3927525"/>
              <a:gd name="connsiteY1" fmla="*/ 48269 h 3927525"/>
              <a:gd name="connsiteX2" fmla="*/ 3747549 w 3927525"/>
              <a:gd name="connsiteY2" fmla="*/ 1222383 h 3927525"/>
              <a:gd name="connsiteX3" fmla="*/ 3879257 w 3927525"/>
              <a:gd name="connsiteY3" fmla="*/ 1713924 h 3927525"/>
              <a:gd name="connsiteX4" fmla="*/ 2705143 w 3927525"/>
              <a:gd name="connsiteY4" fmla="*/ 3747549 h 3927525"/>
              <a:gd name="connsiteX5" fmla="*/ 2213602 w 3927525"/>
              <a:gd name="connsiteY5" fmla="*/ 3879257 h 3927525"/>
              <a:gd name="connsiteX6" fmla="*/ 179977 w 3927525"/>
              <a:gd name="connsiteY6" fmla="*/ 2705143 h 3927525"/>
              <a:gd name="connsiteX7" fmla="*/ 48269 w 3927525"/>
              <a:gd name="connsiteY7" fmla="*/ 2213602 h 3927525"/>
              <a:gd name="connsiteX8" fmla="*/ 1222383 w 3927525"/>
              <a:gd name="connsiteY8" fmla="*/ 179977 h 3927525"/>
              <a:gd name="connsiteX9" fmla="*/ 1508965 w 3927525"/>
              <a:gd name="connsiteY9" fmla="*/ 897 h 392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7525" h="3927525">
                <a:moveTo>
                  <a:pt x="1508965" y="897"/>
                </a:moveTo>
                <a:cubicBezTo>
                  <a:pt x="1578100" y="-3989"/>
                  <a:pt x="1649385" y="11007"/>
                  <a:pt x="1713924" y="48269"/>
                </a:cubicBezTo>
                <a:lnTo>
                  <a:pt x="3747549" y="1222383"/>
                </a:lnTo>
                <a:cubicBezTo>
                  <a:pt x="3919654" y="1321748"/>
                  <a:pt x="3978622" y="1541819"/>
                  <a:pt x="3879257" y="1713924"/>
                </a:cubicBezTo>
                <a:lnTo>
                  <a:pt x="2705143" y="3747549"/>
                </a:lnTo>
                <a:cubicBezTo>
                  <a:pt x="2605778" y="3919655"/>
                  <a:pt x="2385707" y="3978622"/>
                  <a:pt x="2213602" y="3879257"/>
                </a:cubicBezTo>
                <a:lnTo>
                  <a:pt x="179977" y="2705143"/>
                </a:lnTo>
                <a:cubicBezTo>
                  <a:pt x="7872" y="2605778"/>
                  <a:pt x="-51096" y="2385707"/>
                  <a:pt x="48269" y="2213602"/>
                </a:cubicBezTo>
                <a:lnTo>
                  <a:pt x="1222383" y="179977"/>
                </a:lnTo>
                <a:cubicBezTo>
                  <a:pt x="1284486" y="72411"/>
                  <a:pt x="1393740" y="9040"/>
                  <a:pt x="1508965" y="8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028B8570-9471-E644-91A7-661166889E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4535" y="1446378"/>
            <a:ext cx="1963763" cy="1963763"/>
          </a:xfrm>
          <a:custGeom>
            <a:avLst/>
            <a:gdLst>
              <a:gd name="connsiteX0" fmla="*/ 1508965 w 3927525"/>
              <a:gd name="connsiteY0" fmla="*/ 897 h 3927525"/>
              <a:gd name="connsiteX1" fmla="*/ 1713924 w 3927525"/>
              <a:gd name="connsiteY1" fmla="*/ 48269 h 3927525"/>
              <a:gd name="connsiteX2" fmla="*/ 3747549 w 3927525"/>
              <a:gd name="connsiteY2" fmla="*/ 1222383 h 3927525"/>
              <a:gd name="connsiteX3" fmla="*/ 3879257 w 3927525"/>
              <a:gd name="connsiteY3" fmla="*/ 1713924 h 3927525"/>
              <a:gd name="connsiteX4" fmla="*/ 2705143 w 3927525"/>
              <a:gd name="connsiteY4" fmla="*/ 3747549 h 3927525"/>
              <a:gd name="connsiteX5" fmla="*/ 2213602 w 3927525"/>
              <a:gd name="connsiteY5" fmla="*/ 3879257 h 3927525"/>
              <a:gd name="connsiteX6" fmla="*/ 179977 w 3927525"/>
              <a:gd name="connsiteY6" fmla="*/ 2705143 h 3927525"/>
              <a:gd name="connsiteX7" fmla="*/ 48269 w 3927525"/>
              <a:gd name="connsiteY7" fmla="*/ 2213602 h 3927525"/>
              <a:gd name="connsiteX8" fmla="*/ 1222383 w 3927525"/>
              <a:gd name="connsiteY8" fmla="*/ 179977 h 3927525"/>
              <a:gd name="connsiteX9" fmla="*/ 1508965 w 3927525"/>
              <a:gd name="connsiteY9" fmla="*/ 897 h 392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7525" h="3927525">
                <a:moveTo>
                  <a:pt x="1508965" y="897"/>
                </a:moveTo>
                <a:cubicBezTo>
                  <a:pt x="1578100" y="-3989"/>
                  <a:pt x="1649385" y="11007"/>
                  <a:pt x="1713924" y="48269"/>
                </a:cubicBezTo>
                <a:lnTo>
                  <a:pt x="3747549" y="1222383"/>
                </a:lnTo>
                <a:cubicBezTo>
                  <a:pt x="3919654" y="1321748"/>
                  <a:pt x="3978622" y="1541819"/>
                  <a:pt x="3879257" y="1713924"/>
                </a:cubicBezTo>
                <a:lnTo>
                  <a:pt x="2705143" y="3747549"/>
                </a:lnTo>
                <a:cubicBezTo>
                  <a:pt x="2605778" y="3919655"/>
                  <a:pt x="2385707" y="3978622"/>
                  <a:pt x="2213602" y="3879257"/>
                </a:cubicBezTo>
                <a:lnTo>
                  <a:pt x="179977" y="2705143"/>
                </a:lnTo>
                <a:cubicBezTo>
                  <a:pt x="7872" y="2605778"/>
                  <a:pt x="-51096" y="2385707"/>
                  <a:pt x="48269" y="2213602"/>
                </a:cubicBezTo>
                <a:lnTo>
                  <a:pt x="1222383" y="179977"/>
                </a:lnTo>
                <a:cubicBezTo>
                  <a:pt x="1284486" y="72411"/>
                  <a:pt x="1393740" y="9040"/>
                  <a:pt x="1508965" y="8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84D5C8CC-3BEE-934E-82C4-7C390E0B1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79741" y="2944244"/>
            <a:ext cx="1963763" cy="1963763"/>
          </a:xfrm>
          <a:custGeom>
            <a:avLst/>
            <a:gdLst>
              <a:gd name="connsiteX0" fmla="*/ 1508965 w 3927525"/>
              <a:gd name="connsiteY0" fmla="*/ 897 h 3927525"/>
              <a:gd name="connsiteX1" fmla="*/ 1713924 w 3927525"/>
              <a:gd name="connsiteY1" fmla="*/ 48269 h 3927525"/>
              <a:gd name="connsiteX2" fmla="*/ 3747549 w 3927525"/>
              <a:gd name="connsiteY2" fmla="*/ 1222383 h 3927525"/>
              <a:gd name="connsiteX3" fmla="*/ 3879257 w 3927525"/>
              <a:gd name="connsiteY3" fmla="*/ 1713924 h 3927525"/>
              <a:gd name="connsiteX4" fmla="*/ 2705143 w 3927525"/>
              <a:gd name="connsiteY4" fmla="*/ 3747549 h 3927525"/>
              <a:gd name="connsiteX5" fmla="*/ 2213602 w 3927525"/>
              <a:gd name="connsiteY5" fmla="*/ 3879257 h 3927525"/>
              <a:gd name="connsiteX6" fmla="*/ 179977 w 3927525"/>
              <a:gd name="connsiteY6" fmla="*/ 2705143 h 3927525"/>
              <a:gd name="connsiteX7" fmla="*/ 48269 w 3927525"/>
              <a:gd name="connsiteY7" fmla="*/ 2213602 h 3927525"/>
              <a:gd name="connsiteX8" fmla="*/ 1222383 w 3927525"/>
              <a:gd name="connsiteY8" fmla="*/ 179977 h 3927525"/>
              <a:gd name="connsiteX9" fmla="*/ 1508965 w 3927525"/>
              <a:gd name="connsiteY9" fmla="*/ 897 h 392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7525" h="3927525">
                <a:moveTo>
                  <a:pt x="1508965" y="897"/>
                </a:moveTo>
                <a:cubicBezTo>
                  <a:pt x="1578100" y="-3989"/>
                  <a:pt x="1649385" y="11007"/>
                  <a:pt x="1713924" y="48269"/>
                </a:cubicBezTo>
                <a:lnTo>
                  <a:pt x="3747549" y="1222383"/>
                </a:lnTo>
                <a:cubicBezTo>
                  <a:pt x="3919654" y="1321748"/>
                  <a:pt x="3978622" y="1541819"/>
                  <a:pt x="3879257" y="1713924"/>
                </a:cubicBezTo>
                <a:lnTo>
                  <a:pt x="2705143" y="3747549"/>
                </a:lnTo>
                <a:cubicBezTo>
                  <a:pt x="2605778" y="3919655"/>
                  <a:pt x="2385707" y="3978622"/>
                  <a:pt x="2213602" y="3879257"/>
                </a:cubicBezTo>
                <a:lnTo>
                  <a:pt x="179977" y="2705143"/>
                </a:lnTo>
                <a:cubicBezTo>
                  <a:pt x="7872" y="2605778"/>
                  <a:pt x="-51096" y="2385707"/>
                  <a:pt x="48269" y="2213602"/>
                </a:cubicBezTo>
                <a:lnTo>
                  <a:pt x="1222383" y="179977"/>
                </a:lnTo>
                <a:cubicBezTo>
                  <a:pt x="1284486" y="72411"/>
                  <a:pt x="1393740" y="9040"/>
                  <a:pt x="1508965" y="8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 nodePh="1">
                                  <p:stCondLst>
                                    <p:cond delay="36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 nodePh="1">
                                  <p:stCondLst>
                                    <p:cond delay="31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1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1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288" fill="hold" grpId="1" nodeType="withEffect" nodePh="1">
                                  <p:stCondLst>
                                    <p:cond delay="15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rona One"/>
              <a:buNone/>
              <a:defRPr sz="25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77" r:id="rId2"/>
    <p:sldLayoutId id="2147483679" r:id="rId3"/>
    <p:sldLayoutId id="2147483680" r:id="rId4"/>
    <p:sldLayoutId id="214748368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DOT SHAPE">
            <a:extLst>
              <a:ext uri="{FF2B5EF4-FFF2-40B4-BE49-F238E27FC236}">
                <a16:creationId xmlns:a16="http://schemas.microsoft.com/office/drawing/2014/main" xmlns="" id="{390B345D-D151-46EA-B806-6DDA79BC6663}"/>
              </a:ext>
            </a:extLst>
          </p:cNvPr>
          <p:cNvSpPr>
            <a:spLocks noEditPoints="1"/>
          </p:cNvSpPr>
          <p:nvPr/>
        </p:nvSpPr>
        <p:spPr bwMode="auto">
          <a:xfrm>
            <a:off x="1907704" y="4083918"/>
            <a:ext cx="2478811" cy="2483552"/>
          </a:xfrm>
          <a:custGeom>
            <a:avLst/>
            <a:gdLst>
              <a:gd name="T0" fmla="*/ 398939 w 223"/>
              <a:gd name="T1" fmla="*/ 816515 h 223"/>
              <a:gd name="T2" fmla="*/ 499605 w 223"/>
              <a:gd name="T3" fmla="*/ 790417 h 223"/>
              <a:gd name="T4" fmla="*/ 507062 w 223"/>
              <a:gd name="T5" fmla="*/ 820244 h 223"/>
              <a:gd name="T6" fmla="*/ 328099 w 223"/>
              <a:gd name="T7" fmla="*/ 820244 h 223"/>
              <a:gd name="T8" fmla="*/ 234889 w 223"/>
              <a:gd name="T9" fmla="*/ 790417 h 223"/>
              <a:gd name="T10" fmla="*/ 249803 w 223"/>
              <a:gd name="T11" fmla="*/ 764318 h 223"/>
              <a:gd name="T12" fmla="*/ 339284 w 223"/>
              <a:gd name="T13" fmla="*/ 809059 h 223"/>
              <a:gd name="T14" fmla="*/ 589087 w 223"/>
              <a:gd name="T15" fmla="*/ 790417 h 223"/>
              <a:gd name="T16" fmla="*/ 581630 w 223"/>
              <a:gd name="T17" fmla="*/ 764318 h 223"/>
              <a:gd name="T18" fmla="*/ 678569 w 223"/>
              <a:gd name="T19" fmla="*/ 719578 h 223"/>
              <a:gd name="T20" fmla="*/ 596544 w 223"/>
              <a:gd name="T21" fmla="*/ 790417 h 223"/>
              <a:gd name="T22" fmla="*/ 164050 w 223"/>
              <a:gd name="T23" fmla="*/ 745676 h 223"/>
              <a:gd name="T24" fmla="*/ 89482 w 223"/>
              <a:gd name="T25" fmla="*/ 674837 h 223"/>
              <a:gd name="T26" fmla="*/ 115580 w 223"/>
              <a:gd name="T27" fmla="*/ 656195 h 223"/>
              <a:gd name="T28" fmla="*/ 178963 w 223"/>
              <a:gd name="T29" fmla="*/ 738219 h 223"/>
              <a:gd name="T30" fmla="*/ 727038 w 223"/>
              <a:gd name="T31" fmla="*/ 678565 h 223"/>
              <a:gd name="T32" fmla="*/ 715853 w 223"/>
              <a:gd name="T33" fmla="*/ 656195 h 223"/>
              <a:gd name="T34" fmla="*/ 782964 w 223"/>
              <a:gd name="T35" fmla="*/ 574171 h 223"/>
              <a:gd name="T36" fmla="*/ 738223 w 223"/>
              <a:gd name="T37" fmla="*/ 674837 h 223"/>
              <a:gd name="T38" fmla="*/ 55926 w 223"/>
              <a:gd name="T39" fmla="*/ 603998 h 223"/>
              <a:gd name="T40" fmla="*/ 11185 w 223"/>
              <a:gd name="T41" fmla="*/ 507060 h 223"/>
              <a:gd name="T42" fmla="*/ 41012 w 223"/>
              <a:gd name="T43" fmla="*/ 503331 h 223"/>
              <a:gd name="T44" fmla="*/ 59654 w 223"/>
              <a:gd name="T45" fmla="*/ 603998 h 223"/>
              <a:gd name="T46" fmla="*/ 805334 w 223"/>
              <a:gd name="T47" fmla="*/ 518245 h 223"/>
              <a:gd name="T48" fmla="*/ 790421 w 223"/>
              <a:gd name="T49" fmla="*/ 499603 h 223"/>
              <a:gd name="T50" fmla="*/ 801606 w 223"/>
              <a:gd name="T51" fmla="*/ 413850 h 223"/>
              <a:gd name="T52" fmla="*/ 831433 w 223"/>
              <a:gd name="T53" fmla="*/ 413850 h 223"/>
              <a:gd name="T54" fmla="*/ 820248 w 223"/>
              <a:gd name="T55" fmla="*/ 507060 h 223"/>
              <a:gd name="T56" fmla="*/ 14914 w 223"/>
              <a:gd name="T57" fmla="*/ 432492 h 223"/>
              <a:gd name="T58" fmla="*/ 0 w 223"/>
              <a:gd name="T59" fmla="*/ 413850 h 223"/>
              <a:gd name="T60" fmla="*/ 26099 w 223"/>
              <a:gd name="T61" fmla="*/ 313184 h 223"/>
              <a:gd name="T62" fmla="*/ 29827 w 223"/>
              <a:gd name="T63" fmla="*/ 413850 h 223"/>
              <a:gd name="T64" fmla="*/ 805334 w 223"/>
              <a:gd name="T65" fmla="*/ 339283 h 223"/>
              <a:gd name="T66" fmla="*/ 760593 w 223"/>
              <a:gd name="T67" fmla="*/ 246073 h 223"/>
              <a:gd name="T68" fmla="*/ 790421 w 223"/>
              <a:gd name="T69" fmla="*/ 234888 h 223"/>
              <a:gd name="T70" fmla="*/ 809063 w 223"/>
              <a:gd name="T71" fmla="*/ 339283 h 223"/>
              <a:gd name="T72" fmla="*/ 52198 w 223"/>
              <a:gd name="T73" fmla="*/ 257258 h 223"/>
              <a:gd name="T74" fmla="*/ 41012 w 223"/>
              <a:gd name="T75" fmla="*/ 234888 h 223"/>
              <a:gd name="T76" fmla="*/ 111852 w 223"/>
              <a:gd name="T77" fmla="*/ 156592 h 223"/>
              <a:gd name="T78" fmla="*/ 67111 w 223"/>
              <a:gd name="T79" fmla="*/ 249802 h 223"/>
              <a:gd name="T80" fmla="*/ 727038 w 223"/>
              <a:gd name="T81" fmla="*/ 178962 h 223"/>
              <a:gd name="T82" fmla="*/ 656198 w 223"/>
              <a:gd name="T83" fmla="*/ 111851 h 223"/>
              <a:gd name="T84" fmla="*/ 674840 w 223"/>
              <a:gd name="T85" fmla="*/ 89481 h 223"/>
              <a:gd name="T86" fmla="*/ 738223 w 223"/>
              <a:gd name="T87" fmla="*/ 175234 h 223"/>
              <a:gd name="T88" fmla="*/ 164050 w 223"/>
              <a:gd name="T89" fmla="*/ 119308 h 223"/>
              <a:gd name="T90" fmla="*/ 156593 w 223"/>
              <a:gd name="T91" fmla="*/ 89481 h 223"/>
              <a:gd name="T92" fmla="*/ 253531 w 223"/>
              <a:gd name="T93" fmla="*/ 48469 h 223"/>
              <a:gd name="T94" fmla="*/ 175235 w 223"/>
              <a:gd name="T95" fmla="*/ 115580 h 223"/>
              <a:gd name="T96" fmla="*/ 589087 w 223"/>
              <a:gd name="T97" fmla="*/ 67111 h 223"/>
              <a:gd name="T98" fmla="*/ 499605 w 223"/>
              <a:gd name="T99" fmla="*/ 37284 h 223"/>
              <a:gd name="T100" fmla="*/ 507062 w 223"/>
              <a:gd name="T101" fmla="*/ 11185 h 223"/>
              <a:gd name="T102" fmla="*/ 600272 w 223"/>
              <a:gd name="T103" fmla="*/ 59654 h 223"/>
              <a:gd name="T104" fmla="*/ 324371 w 223"/>
              <a:gd name="T105" fmla="*/ 41012 h 223"/>
              <a:gd name="T106" fmla="*/ 320642 w 223"/>
              <a:gd name="T107" fmla="*/ 11185 h 223"/>
              <a:gd name="T108" fmla="*/ 413852 w 223"/>
              <a:gd name="T109" fmla="*/ 0 h 223"/>
              <a:gd name="T110" fmla="*/ 413852 w 223"/>
              <a:gd name="T111" fmla="*/ 29827 h 223"/>
              <a:gd name="T112" fmla="*/ 324371 w 223"/>
              <a:gd name="T113" fmla="*/ 41012 h 22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23" h="223">
                <a:moveTo>
                  <a:pt x="111" y="223"/>
                </a:moveTo>
                <a:cubicBezTo>
                  <a:pt x="109" y="223"/>
                  <a:pt x="107" y="221"/>
                  <a:pt x="107" y="219"/>
                </a:cubicBezTo>
                <a:cubicBezTo>
                  <a:pt x="107" y="217"/>
                  <a:pt x="109" y="215"/>
                  <a:pt x="111" y="215"/>
                </a:cubicBezTo>
                <a:cubicBezTo>
                  <a:pt x="119" y="215"/>
                  <a:pt x="127" y="214"/>
                  <a:pt x="134" y="212"/>
                </a:cubicBezTo>
                <a:cubicBezTo>
                  <a:pt x="137" y="212"/>
                  <a:pt x="139" y="213"/>
                  <a:pt x="139" y="215"/>
                </a:cubicBezTo>
                <a:cubicBezTo>
                  <a:pt x="140" y="217"/>
                  <a:pt x="138" y="220"/>
                  <a:pt x="136" y="220"/>
                </a:cubicBezTo>
                <a:cubicBezTo>
                  <a:pt x="128" y="222"/>
                  <a:pt x="120" y="223"/>
                  <a:pt x="111" y="223"/>
                </a:cubicBezTo>
                <a:close/>
                <a:moveTo>
                  <a:pt x="88" y="220"/>
                </a:moveTo>
                <a:cubicBezTo>
                  <a:pt x="87" y="220"/>
                  <a:pt x="87" y="220"/>
                  <a:pt x="87" y="220"/>
                </a:cubicBezTo>
                <a:cubicBezTo>
                  <a:pt x="79" y="218"/>
                  <a:pt x="71" y="216"/>
                  <a:pt x="63" y="212"/>
                </a:cubicBezTo>
                <a:cubicBezTo>
                  <a:pt x="61" y="211"/>
                  <a:pt x="60" y="209"/>
                  <a:pt x="61" y="207"/>
                </a:cubicBezTo>
                <a:cubicBezTo>
                  <a:pt x="62" y="205"/>
                  <a:pt x="65" y="204"/>
                  <a:pt x="67" y="205"/>
                </a:cubicBezTo>
                <a:cubicBezTo>
                  <a:pt x="74" y="208"/>
                  <a:pt x="81" y="211"/>
                  <a:pt x="88" y="212"/>
                </a:cubicBezTo>
                <a:cubicBezTo>
                  <a:pt x="91" y="213"/>
                  <a:pt x="92" y="215"/>
                  <a:pt x="91" y="217"/>
                </a:cubicBezTo>
                <a:cubicBezTo>
                  <a:pt x="91" y="219"/>
                  <a:pt x="89" y="220"/>
                  <a:pt x="88" y="220"/>
                </a:cubicBezTo>
                <a:close/>
                <a:moveTo>
                  <a:pt x="158" y="212"/>
                </a:moveTo>
                <a:cubicBezTo>
                  <a:pt x="157" y="212"/>
                  <a:pt x="155" y="211"/>
                  <a:pt x="154" y="210"/>
                </a:cubicBezTo>
                <a:cubicBezTo>
                  <a:pt x="153" y="208"/>
                  <a:pt x="154" y="206"/>
                  <a:pt x="156" y="205"/>
                </a:cubicBezTo>
                <a:cubicBezTo>
                  <a:pt x="163" y="201"/>
                  <a:pt x="170" y="197"/>
                  <a:pt x="176" y="192"/>
                </a:cubicBezTo>
                <a:cubicBezTo>
                  <a:pt x="178" y="191"/>
                  <a:pt x="180" y="191"/>
                  <a:pt x="182" y="193"/>
                </a:cubicBezTo>
                <a:cubicBezTo>
                  <a:pt x="183" y="195"/>
                  <a:pt x="183" y="197"/>
                  <a:pt x="181" y="199"/>
                </a:cubicBezTo>
                <a:cubicBezTo>
                  <a:pt x="174" y="204"/>
                  <a:pt x="167" y="208"/>
                  <a:pt x="160" y="212"/>
                </a:cubicBezTo>
                <a:cubicBezTo>
                  <a:pt x="159" y="212"/>
                  <a:pt x="159" y="212"/>
                  <a:pt x="158" y="212"/>
                </a:cubicBezTo>
                <a:close/>
                <a:moveTo>
                  <a:pt x="44" y="200"/>
                </a:moveTo>
                <a:cubicBezTo>
                  <a:pt x="44" y="200"/>
                  <a:pt x="43" y="199"/>
                  <a:pt x="42" y="199"/>
                </a:cubicBezTo>
                <a:cubicBezTo>
                  <a:pt x="35" y="193"/>
                  <a:pt x="30" y="188"/>
                  <a:pt x="24" y="181"/>
                </a:cubicBezTo>
                <a:cubicBezTo>
                  <a:pt x="23" y="179"/>
                  <a:pt x="23" y="177"/>
                  <a:pt x="25" y="175"/>
                </a:cubicBezTo>
                <a:cubicBezTo>
                  <a:pt x="27" y="174"/>
                  <a:pt x="29" y="174"/>
                  <a:pt x="31" y="176"/>
                </a:cubicBezTo>
                <a:cubicBezTo>
                  <a:pt x="35" y="182"/>
                  <a:pt x="41" y="188"/>
                  <a:pt x="47" y="192"/>
                </a:cubicBezTo>
                <a:cubicBezTo>
                  <a:pt x="49" y="194"/>
                  <a:pt x="49" y="196"/>
                  <a:pt x="48" y="198"/>
                </a:cubicBezTo>
                <a:cubicBezTo>
                  <a:pt x="47" y="199"/>
                  <a:pt x="46" y="200"/>
                  <a:pt x="44" y="200"/>
                </a:cubicBezTo>
                <a:close/>
                <a:moveTo>
                  <a:pt x="195" y="182"/>
                </a:moveTo>
                <a:cubicBezTo>
                  <a:pt x="194" y="182"/>
                  <a:pt x="194" y="182"/>
                  <a:pt x="193" y="182"/>
                </a:cubicBezTo>
                <a:cubicBezTo>
                  <a:pt x="191" y="180"/>
                  <a:pt x="191" y="178"/>
                  <a:pt x="192" y="176"/>
                </a:cubicBezTo>
                <a:cubicBezTo>
                  <a:pt x="197" y="170"/>
                  <a:pt x="201" y="163"/>
                  <a:pt x="205" y="156"/>
                </a:cubicBezTo>
                <a:cubicBezTo>
                  <a:pt x="206" y="154"/>
                  <a:pt x="208" y="153"/>
                  <a:pt x="210" y="154"/>
                </a:cubicBezTo>
                <a:cubicBezTo>
                  <a:pt x="212" y="155"/>
                  <a:pt x="213" y="158"/>
                  <a:pt x="212" y="160"/>
                </a:cubicBezTo>
                <a:cubicBezTo>
                  <a:pt x="208" y="167"/>
                  <a:pt x="204" y="174"/>
                  <a:pt x="198" y="181"/>
                </a:cubicBezTo>
                <a:cubicBezTo>
                  <a:pt x="198" y="182"/>
                  <a:pt x="197" y="182"/>
                  <a:pt x="195" y="182"/>
                </a:cubicBezTo>
                <a:close/>
                <a:moveTo>
                  <a:pt x="15" y="162"/>
                </a:moveTo>
                <a:cubicBezTo>
                  <a:pt x="13" y="162"/>
                  <a:pt x="12" y="161"/>
                  <a:pt x="11" y="160"/>
                </a:cubicBezTo>
                <a:cubicBezTo>
                  <a:pt x="7" y="152"/>
                  <a:pt x="5" y="145"/>
                  <a:pt x="3" y="136"/>
                </a:cubicBezTo>
                <a:cubicBezTo>
                  <a:pt x="2" y="134"/>
                  <a:pt x="4" y="132"/>
                  <a:pt x="6" y="132"/>
                </a:cubicBezTo>
                <a:cubicBezTo>
                  <a:pt x="8" y="131"/>
                  <a:pt x="10" y="133"/>
                  <a:pt x="11" y="135"/>
                </a:cubicBezTo>
                <a:cubicBezTo>
                  <a:pt x="12" y="142"/>
                  <a:pt x="15" y="150"/>
                  <a:pt x="18" y="156"/>
                </a:cubicBezTo>
                <a:cubicBezTo>
                  <a:pt x="19" y="158"/>
                  <a:pt x="18" y="161"/>
                  <a:pt x="16" y="162"/>
                </a:cubicBezTo>
                <a:cubicBezTo>
                  <a:pt x="16" y="162"/>
                  <a:pt x="15" y="162"/>
                  <a:pt x="15" y="162"/>
                </a:cubicBezTo>
                <a:close/>
                <a:moveTo>
                  <a:pt x="216" y="139"/>
                </a:moveTo>
                <a:cubicBezTo>
                  <a:pt x="216" y="139"/>
                  <a:pt x="216" y="139"/>
                  <a:pt x="215" y="139"/>
                </a:cubicBezTo>
                <a:cubicBezTo>
                  <a:pt x="213" y="139"/>
                  <a:pt x="212" y="137"/>
                  <a:pt x="212" y="134"/>
                </a:cubicBezTo>
                <a:cubicBezTo>
                  <a:pt x="214" y="127"/>
                  <a:pt x="215" y="119"/>
                  <a:pt x="215" y="111"/>
                </a:cubicBezTo>
                <a:cubicBezTo>
                  <a:pt x="215" y="111"/>
                  <a:pt x="215" y="111"/>
                  <a:pt x="215" y="111"/>
                </a:cubicBezTo>
                <a:cubicBezTo>
                  <a:pt x="215" y="109"/>
                  <a:pt x="217" y="107"/>
                  <a:pt x="219" y="107"/>
                </a:cubicBezTo>
                <a:cubicBezTo>
                  <a:pt x="221" y="107"/>
                  <a:pt x="223" y="109"/>
                  <a:pt x="223" y="111"/>
                </a:cubicBezTo>
                <a:cubicBezTo>
                  <a:pt x="223" y="111"/>
                  <a:pt x="223" y="111"/>
                  <a:pt x="223" y="111"/>
                </a:cubicBezTo>
                <a:cubicBezTo>
                  <a:pt x="223" y="120"/>
                  <a:pt x="222" y="128"/>
                  <a:pt x="220" y="136"/>
                </a:cubicBezTo>
                <a:cubicBezTo>
                  <a:pt x="220" y="138"/>
                  <a:pt x="218" y="139"/>
                  <a:pt x="216" y="139"/>
                </a:cubicBezTo>
                <a:close/>
                <a:moveTo>
                  <a:pt x="4" y="116"/>
                </a:moveTo>
                <a:cubicBezTo>
                  <a:pt x="2" y="116"/>
                  <a:pt x="0" y="114"/>
                  <a:pt x="0" y="112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03"/>
                  <a:pt x="1" y="95"/>
                  <a:pt x="3" y="87"/>
                </a:cubicBezTo>
                <a:cubicBezTo>
                  <a:pt x="3" y="85"/>
                  <a:pt x="5" y="83"/>
                  <a:pt x="7" y="84"/>
                </a:cubicBezTo>
                <a:cubicBezTo>
                  <a:pt x="10" y="84"/>
                  <a:pt x="11" y="86"/>
                  <a:pt x="10" y="89"/>
                </a:cubicBezTo>
                <a:cubicBezTo>
                  <a:pt x="9" y="96"/>
                  <a:pt x="8" y="104"/>
                  <a:pt x="8" y="111"/>
                </a:cubicBezTo>
                <a:cubicBezTo>
                  <a:pt x="8" y="114"/>
                  <a:pt x="6" y="116"/>
                  <a:pt x="4" y="116"/>
                </a:cubicBezTo>
                <a:close/>
                <a:moveTo>
                  <a:pt x="216" y="91"/>
                </a:moveTo>
                <a:cubicBezTo>
                  <a:pt x="214" y="91"/>
                  <a:pt x="213" y="90"/>
                  <a:pt x="212" y="88"/>
                </a:cubicBezTo>
                <a:cubicBezTo>
                  <a:pt x="210" y="80"/>
                  <a:pt x="208" y="73"/>
                  <a:pt x="204" y="66"/>
                </a:cubicBezTo>
                <a:cubicBezTo>
                  <a:pt x="203" y="64"/>
                  <a:pt x="204" y="62"/>
                  <a:pt x="206" y="61"/>
                </a:cubicBezTo>
                <a:cubicBezTo>
                  <a:pt x="208" y="60"/>
                  <a:pt x="211" y="61"/>
                  <a:pt x="212" y="63"/>
                </a:cubicBezTo>
                <a:cubicBezTo>
                  <a:pt x="215" y="70"/>
                  <a:pt x="218" y="78"/>
                  <a:pt x="220" y="86"/>
                </a:cubicBezTo>
                <a:cubicBezTo>
                  <a:pt x="220" y="88"/>
                  <a:pt x="219" y="91"/>
                  <a:pt x="217" y="91"/>
                </a:cubicBezTo>
                <a:cubicBezTo>
                  <a:pt x="217" y="91"/>
                  <a:pt x="216" y="91"/>
                  <a:pt x="216" y="91"/>
                </a:cubicBezTo>
                <a:close/>
                <a:moveTo>
                  <a:pt x="14" y="69"/>
                </a:moveTo>
                <a:cubicBezTo>
                  <a:pt x="14" y="69"/>
                  <a:pt x="13" y="69"/>
                  <a:pt x="13" y="69"/>
                </a:cubicBezTo>
                <a:cubicBezTo>
                  <a:pt x="11" y="68"/>
                  <a:pt x="10" y="65"/>
                  <a:pt x="11" y="63"/>
                </a:cubicBezTo>
                <a:cubicBezTo>
                  <a:pt x="14" y="56"/>
                  <a:pt x="19" y="49"/>
                  <a:pt x="24" y="42"/>
                </a:cubicBezTo>
                <a:cubicBezTo>
                  <a:pt x="25" y="40"/>
                  <a:pt x="28" y="40"/>
                  <a:pt x="30" y="42"/>
                </a:cubicBezTo>
                <a:cubicBezTo>
                  <a:pt x="31" y="43"/>
                  <a:pt x="32" y="45"/>
                  <a:pt x="30" y="47"/>
                </a:cubicBezTo>
                <a:cubicBezTo>
                  <a:pt x="25" y="53"/>
                  <a:pt x="21" y="60"/>
                  <a:pt x="18" y="67"/>
                </a:cubicBezTo>
                <a:cubicBezTo>
                  <a:pt x="17" y="68"/>
                  <a:pt x="16" y="69"/>
                  <a:pt x="14" y="69"/>
                </a:cubicBezTo>
                <a:close/>
                <a:moveTo>
                  <a:pt x="195" y="48"/>
                </a:moveTo>
                <a:cubicBezTo>
                  <a:pt x="194" y="48"/>
                  <a:pt x="193" y="48"/>
                  <a:pt x="192" y="47"/>
                </a:cubicBezTo>
                <a:cubicBezTo>
                  <a:pt x="187" y="41"/>
                  <a:pt x="182" y="35"/>
                  <a:pt x="176" y="30"/>
                </a:cubicBezTo>
                <a:cubicBezTo>
                  <a:pt x="174" y="29"/>
                  <a:pt x="174" y="26"/>
                  <a:pt x="175" y="25"/>
                </a:cubicBezTo>
                <a:cubicBezTo>
                  <a:pt x="176" y="23"/>
                  <a:pt x="179" y="23"/>
                  <a:pt x="181" y="24"/>
                </a:cubicBezTo>
                <a:cubicBezTo>
                  <a:pt x="187" y="29"/>
                  <a:pt x="193" y="35"/>
                  <a:pt x="198" y="42"/>
                </a:cubicBezTo>
                <a:cubicBezTo>
                  <a:pt x="200" y="43"/>
                  <a:pt x="199" y="46"/>
                  <a:pt x="198" y="47"/>
                </a:cubicBezTo>
                <a:cubicBezTo>
                  <a:pt x="197" y="48"/>
                  <a:pt x="196" y="48"/>
                  <a:pt x="195" y="48"/>
                </a:cubicBezTo>
                <a:close/>
                <a:moveTo>
                  <a:pt x="44" y="32"/>
                </a:moveTo>
                <a:cubicBezTo>
                  <a:pt x="43" y="32"/>
                  <a:pt x="42" y="31"/>
                  <a:pt x="41" y="30"/>
                </a:cubicBezTo>
                <a:cubicBezTo>
                  <a:pt x="40" y="28"/>
                  <a:pt x="40" y="26"/>
                  <a:pt x="42" y="24"/>
                </a:cubicBezTo>
                <a:cubicBezTo>
                  <a:pt x="48" y="19"/>
                  <a:pt x="55" y="15"/>
                  <a:pt x="63" y="11"/>
                </a:cubicBezTo>
                <a:cubicBezTo>
                  <a:pt x="65" y="10"/>
                  <a:pt x="67" y="11"/>
                  <a:pt x="68" y="13"/>
                </a:cubicBezTo>
                <a:cubicBezTo>
                  <a:pt x="69" y="15"/>
                  <a:pt x="68" y="17"/>
                  <a:pt x="66" y="18"/>
                </a:cubicBezTo>
                <a:cubicBezTo>
                  <a:pt x="59" y="22"/>
                  <a:pt x="53" y="26"/>
                  <a:pt x="47" y="31"/>
                </a:cubicBezTo>
                <a:cubicBezTo>
                  <a:pt x="46" y="31"/>
                  <a:pt x="45" y="32"/>
                  <a:pt x="44" y="32"/>
                </a:cubicBezTo>
                <a:close/>
                <a:moveTo>
                  <a:pt x="158" y="18"/>
                </a:moveTo>
                <a:cubicBezTo>
                  <a:pt x="157" y="18"/>
                  <a:pt x="156" y="18"/>
                  <a:pt x="156" y="18"/>
                </a:cubicBezTo>
                <a:cubicBezTo>
                  <a:pt x="149" y="15"/>
                  <a:pt x="142" y="12"/>
                  <a:pt x="134" y="10"/>
                </a:cubicBezTo>
                <a:cubicBezTo>
                  <a:pt x="132" y="10"/>
                  <a:pt x="131" y="8"/>
                  <a:pt x="131" y="6"/>
                </a:cubicBezTo>
                <a:cubicBezTo>
                  <a:pt x="131" y="4"/>
                  <a:pt x="134" y="2"/>
                  <a:pt x="136" y="3"/>
                </a:cubicBezTo>
                <a:cubicBezTo>
                  <a:pt x="144" y="4"/>
                  <a:pt x="152" y="7"/>
                  <a:pt x="159" y="11"/>
                </a:cubicBezTo>
                <a:cubicBezTo>
                  <a:pt x="161" y="12"/>
                  <a:pt x="162" y="14"/>
                  <a:pt x="161" y="16"/>
                </a:cubicBezTo>
                <a:cubicBezTo>
                  <a:pt x="161" y="18"/>
                  <a:pt x="159" y="18"/>
                  <a:pt x="158" y="18"/>
                </a:cubicBezTo>
                <a:close/>
                <a:moveTo>
                  <a:pt x="87" y="11"/>
                </a:moveTo>
                <a:cubicBezTo>
                  <a:pt x="85" y="11"/>
                  <a:pt x="84" y="9"/>
                  <a:pt x="83" y="8"/>
                </a:cubicBezTo>
                <a:cubicBezTo>
                  <a:pt x="83" y="5"/>
                  <a:pt x="84" y="3"/>
                  <a:pt x="86" y="3"/>
                </a:cubicBezTo>
                <a:cubicBezTo>
                  <a:pt x="94" y="1"/>
                  <a:pt x="103" y="0"/>
                  <a:pt x="111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3" y="0"/>
                  <a:pt x="115" y="2"/>
                  <a:pt x="115" y="4"/>
                </a:cubicBezTo>
                <a:cubicBezTo>
                  <a:pt x="115" y="6"/>
                  <a:pt x="113" y="8"/>
                  <a:pt x="111" y="8"/>
                </a:cubicBezTo>
                <a:cubicBezTo>
                  <a:pt x="103" y="8"/>
                  <a:pt x="96" y="9"/>
                  <a:pt x="88" y="11"/>
                </a:cubicBezTo>
                <a:cubicBezTo>
                  <a:pt x="88" y="11"/>
                  <a:pt x="87" y="11"/>
                  <a:pt x="87" y="11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/>
          <a:lstStyle/>
          <a:p>
            <a:endParaRPr lang="en-ID"/>
          </a:p>
        </p:txBody>
      </p:sp>
      <p:sp>
        <p:nvSpPr>
          <p:cNvPr id="244" name="Google Shape;244;p34"/>
          <p:cNvSpPr/>
          <p:nvPr/>
        </p:nvSpPr>
        <p:spPr>
          <a:xfrm>
            <a:off x="5719675" y="252450"/>
            <a:ext cx="3173100" cy="4638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611560" y="2283718"/>
            <a:ext cx="4032448" cy="12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b="1" cap="all" dirty="0">
                <a:latin typeface="Krona One" charset="0"/>
              </a:rPr>
              <a:t>KAMU SISWA SMK ATAU MAHASISWA? CARI TEMPAT PKL, MAGANG, PRAKERIN, OJT ATAU PRAKTIK KERJA?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Krona On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89" y="1995686"/>
            <a:ext cx="3750071" cy="3101387"/>
          </a:xfrm>
          <a:prstGeom prst="rect">
            <a:avLst/>
          </a:prstGeom>
        </p:spPr>
      </p:pic>
      <p:sp>
        <p:nvSpPr>
          <p:cNvPr id="7" name="FREEFORM SHAPE">
            <a:extLst>
              <a:ext uri="{FF2B5EF4-FFF2-40B4-BE49-F238E27FC236}">
                <a16:creationId xmlns="" xmlns:a16="http://schemas.microsoft.com/office/drawing/2014/main" id="{BE0DE6F0-72D8-415E-93D1-382240965643}"/>
              </a:ext>
            </a:extLst>
          </p:cNvPr>
          <p:cNvSpPr>
            <a:spLocks/>
          </p:cNvSpPr>
          <p:nvPr/>
        </p:nvSpPr>
        <p:spPr bwMode="auto">
          <a:xfrm>
            <a:off x="827584" y="1504153"/>
            <a:ext cx="1512168" cy="242887"/>
          </a:xfrm>
          <a:custGeom>
            <a:avLst/>
            <a:gdLst>
              <a:gd name="T0" fmla="*/ 3978 w 4439"/>
              <a:gd name="T1" fmla="*/ 760 h 955"/>
              <a:gd name="T2" fmla="*/ 3841 w 4439"/>
              <a:gd name="T3" fmla="*/ 633 h 955"/>
              <a:gd name="T4" fmla="*/ 3742 w 4439"/>
              <a:gd name="T5" fmla="*/ 550 h 955"/>
              <a:gd name="T6" fmla="*/ 3655 w 4439"/>
              <a:gd name="T7" fmla="*/ 509 h 955"/>
              <a:gd name="T8" fmla="*/ 3559 w 4439"/>
              <a:gd name="T9" fmla="*/ 499 h 955"/>
              <a:gd name="T10" fmla="*/ 3449 w 4439"/>
              <a:gd name="T11" fmla="*/ 520 h 955"/>
              <a:gd name="T12" fmla="*/ 3365 w 4439"/>
              <a:gd name="T13" fmla="*/ 572 h 955"/>
              <a:gd name="T14" fmla="*/ 3259 w 4439"/>
              <a:gd name="T15" fmla="*/ 669 h 955"/>
              <a:gd name="T16" fmla="*/ 3108 w 4439"/>
              <a:gd name="T17" fmla="*/ 800 h 955"/>
              <a:gd name="T18" fmla="*/ 2881 w 4439"/>
              <a:gd name="T19" fmla="*/ 916 h 955"/>
              <a:gd name="T20" fmla="*/ 2662 w 4439"/>
              <a:gd name="T21" fmla="*/ 952 h 955"/>
              <a:gd name="T22" fmla="*/ 2508 w 4439"/>
              <a:gd name="T23" fmla="*/ 945 h 955"/>
              <a:gd name="T24" fmla="*/ 2245 w 4439"/>
              <a:gd name="T25" fmla="*/ 860 h 955"/>
              <a:gd name="T26" fmla="*/ 2061 w 4439"/>
              <a:gd name="T27" fmla="*/ 727 h 955"/>
              <a:gd name="T28" fmla="*/ 1938 w 4439"/>
              <a:gd name="T29" fmla="*/ 611 h 955"/>
              <a:gd name="T30" fmla="*/ 1847 w 4439"/>
              <a:gd name="T31" fmla="*/ 539 h 955"/>
              <a:gd name="T32" fmla="*/ 1758 w 4439"/>
              <a:gd name="T33" fmla="*/ 505 h 955"/>
              <a:gd name="T34" fmla="*/ 1667 w 4439"/>
              <a:gd name="T35" fmla="*/ 501 h 955"/>
              <a:gd name="T36" fmla="*/ 1578 w 4439"/>
              <a:gd name="T37" fmla="*/ 517 h 955"/>
              <a:gd name="T38" fmla="*/ 1494 w 4439"/>
              <a:gd name="T39" fmla="*/ 565 h 955"/>
              <a:gd name="T40" fmla="*/ 1392 w 4439"/>
              <a:gd name="T41" fmla="*/ 657 h 955"/>
              <a:gd name="T42" fmla="*/ 1246 w 4439"/>
              <a:gd name="T43" fmla="*/ 787 h 955"/>
              <a:gd name="T44" fmla="*/ 1028 w 4439"/>
              <a:gd name="T45" fmla="*/ 907 h 955"/>
              <a:gd name="T46" fmla="*/ 814 w 4439"/>
              <a:gd name="T47" fmla="*/ 951 h 955"/>
              <a:gd name="T48" fmla="*/ 657 w 4439"/>
              <a:gd name="T49" fmla="*/ 948 h 955"/>
              <a:gd name="T50" fmla="*/ 445 w 4439"/>
              <a:gd name="T51" fmla="*/ 897 h 955"/>
              <a:gd name="T52" fmla="*/ 233 w 4439"/>
              <a:gd name="T53" fmla="*/ 771 h 955"/>
              <a:gd name="T54" fmla="*/ 92 w 4439"/>
              <a:gd name="T55" fmla="*/ 643 h 955"/>
              <a:gd name="T56" fmla="*/ 468 w 4439"/>
              <a:gd name="T57" fmla="*/ 313 h 955"/>
              <a:gd name="T58" fmla="*/ 568 w 4439"/>
              <a:gd name="T59" fmla="*/ 400 h 955"/>
              <a:gd name="T60" fmla="*/ 653 w 4439"/>
              <a:gd name="T61" fmla="*/ 443 h 955"/>
              <a:gd name="T62" fmla="*/ 743 w 4439"/>
              <a:gd name="T63" fmla="*/ 456 h 955"/>
              <a:gd name="T64" fmla="*/ 837 w 4439"/>
              <a:gd name="T65" fmla="*/ 445 h 955"/>
              <a:gd name="T66" fmla="*/ 922 w 4439"/>
              <a:gd name="T67" fmla="*/ 406 h 955"/>
              <a:gd name="T68" fmla="*/ 1017 w 4439"/>
              <a:gd name="T69" fmla="*/ 326 h 955"/>
              <a:gd name="T70" fmla="*/ 1148 w 4439"/>
              <a:gd name="T71" fmla="*/ 204 h 955"/>
              <a:gd name="T72" fmla="*/ 1345 w 4439"/>
              <a:gd name="T73" fmla="*/ 75 h 955"/>
              <a:gd name="T74" fmla="*/ 1612 w 4439"/>
              <a:gd name="T75" fmla="*/ 4 h 955"/>
              <a:gd name="T76" fmla="*/ 1725 w 4439"/>
              <a:gd name="T77" fmla="*/ 1 h 955"/>
              <a:gd name="T78" fmla="*/ 1921 w 4439"/>
              <a:gd name="T79" fmla="*/ 33 h 955"/>
              <a:gd name="T80" fmla="*/ 2154 w 4439"/>
              <a:gd name="T81" fmla="*/ 145 h 955"/>
              <a:gd name="T82" fmla="*/ 2310 w 4439"/>
              <a:gd name="T83" fmla="*/ 277 h 955"/>
              <a:gd name="T84" fmla="*/ 2418 w 4439"/>
              <a:gd name="T85" fmla="*/ 377 h 955"/>
              <a:gd name="T86" fmla="*/ 2503 w 4439"/>
              <a:gd name="T87" fmla="*/ 432 h 955"/>
              <a:gd name="T88" fmla="*/ 2608 w 4439"/>
              <a:gd name="T89" fmla="*/ 455 h 955"/>
              <a:gd name="T90" fmla="*/ 2706 w 4439"/>
              <a:gd name="T91" fmla="*/ 448 h 955"/>
              <a:gd name="T92" fmla="*/ 2793 w 4439"/>
              <a:gd name="T93" fmla="*/ 412 h 955"/>
              <a:gd name="T94" fmla="*/ 2886 w 4439"/>
              <a:gd name="T95" fmla="*/ 336 h 955"/>
              <a:gd name="T96" fmla="*/ 3012 w 4439"/>
              <a:gd name="T97" fmla="*/ 218 h 955"/>
              <a:gd name="T98" fmla="*/ 3201 w 4439"/>
              <a:gd name="T99" fmla="*/ 86 h 955"/>
              <a:gd name="T100" fmla="*/ 3470 w 4439"/>
              <a:gd name="T101" fmla="*/ 7 h 955"/>
              <a:gd name="T102" fmla="*/ 3626 w 4439"/>
              <a:gd name="T103" fmla="*/ 4 h 955"/>
              <a:gd name="T104" fmla="*/ 3846 w 4439"/>
              <a:gd name="T105" fmla="*/ 48 h 955"/>
              <a:gd name="T106" fmla="*/ 4069 w 4439"/>
              <a:gd name="T107" fmla="*/ 171 h 955"/>
              <a:gd name="T108" fmla="*/ 4217 w 4439"/>
              <a:gd name="T109" fmla="*/ 303 h 955"/>
              <a:gd name="T110" fmla="*/ 4320 w 4439"/>
              <a:gd name="T111" fmla="*/ 39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39" h="955">
                <a:moveTo>
                  <a:pt x="4439" y="608"/>
                </a:moveTo>
                <a:cubicBezTo>
                  <a:pt x="4439" y="746"/>
                  <a:pt x="4327" y="858"/>
                  <a:pt x="4189" y="858"/>
                </a:cubicBezTo>
                <a:cubicBezTo>
                  <a:pt x="4125" y="858"/>
                  <a:pt x="4067" y="834"/>
                  <a:pt x="4023" y="795"/>
                </a:cubicBezTo>
                <a:cubicBezTo>
                  <a:pt x="4007" y="785"/>
                  <a:pt x="3992" y="773"/>
                  <a:pt x="3978" y="760"/>
                </a:cubicBezTo>
                <a:cubicBezTo>
                  <a:pt x="3964" y="750"/>
                  <a:pt x="3951" y="738"/>
                  <a:pt x="3939" y="726"/>
                </a:cubicBezTo>
                <a:cubicBezTo>
                  <a:pt x="3926" y="716"/>
                  <a:pt x="3914" y="705"/>
                  <a:pt x="3903" y="693"/>
                </a:cubicBezTo>
                <a:cubicBezTo>
                  <a:pt x="3891" y="683"/>
                  <a:pt x="3880" y="673"/>
                  <a:pt x="3870" y="661"/>
                </a:cubicBezTo>
                <a:cubicBezTo>
                  <a:pt x="3860" y="653"/>
                  <a:pt x="3850" y="643"/>
                  <a:pt x="3841" y="633"/>
                </a:cubicBezTo>
                <a:cubicBezTo>
                  <a:pt x="3831" y="625"/>
                  <a:pt x="3822" y="617"/>
                  <a:pt x="3813" y="607"/>
                </a:cubicBezTo>
                <a:cubicBezTo>
                  <a:pt x="3805" y="600"/>
                  <a:pt x="3796" y="593"/>
                  <a:pt x="3788" y="585"/>
                </a:cubicBezTo>
                <a:cubicBezTo>
                  <a:pt x="3780" y="579"/>
                  <a:pt x="3772" y="573"/>
                  <a:pt x="3765" y="566"/>
                </a:cubicBezTo>
                <a:cubicBezTo>
                  <a:pt x="3757" y="561"/>
                  <a:pt x="3750" y="555"/>
                  <a:pt x="3742" y="550"/>
                </a:cubicBezTo>
                <a:cubicBezTo>
                  <a:pt x="3735" y="546"/>
                  <a:pt x="3728" y="541"/>
                  <a:pt x="3721" y="536"/>
                </a:cubicBezTo>
                <a:cubicBezTo>
                  <a:pt x="3714" y="533"/>
                  <a:pt x="3707" y="529"/>
                  <a:pt x="3700" y="526"/>
                </a:cubicBezTo>
                <a:cubicBezTo>
                  <a:pt x="3693" y="523"/>
                  <a:pt x="3686" y="520"/>
                  <a:pt x="3679" y="517"/>
                </a:cubicBezTo>
                <a:cubicBezTo>
                  <a:pt x="3671" y="514"/>
                  <a:pt x="3663" y="512"/>
                  <a:pt x="3655" y="509"/>
                </a:cubicBezTo>
                <a:cubicBezTo>
                  <a:pt x="3646" y="508"/>
                  <a:pt x="3636" y="506"/>
                  <a:pt x="3627" y="504"/>
                </a:cubicBezTo>
                <a:cubicBezTo>
                  <a:pt x="3617" y="503"/>
                  <a:pt x="3606" y="502"/>
                  <a:pt x="3595" y="500"/>
                </a:cubicBezTo>
                <a:cubicBezTo>
                  <a:pt x="3591" y="500"/>
                  <a:pt x="3586" y="500"/>
                  <a:pt x="3582" y="500"/>
                </a:cubicBezTo>
                <a:cubicBezTo>
                  <a:pt x="3574" y="500"/>
                  <a:pt x="3566" y="500"/>
                  <a:pt x="3559" y="499"/>
                </a:cubicBezTo>
                <a:cubicBezTo>
                  <a:pt x="3547" y="501"/>
                  <a:pt x="3536" y="502"/>
                  <a:pt x="3524" y="502"/>
                </a:cubicBezTo>
                <a:cubicBezTo>
                  <a:pt x="3515" y="504"/>
                  <a:pt x="3505" y="505"/>
                  <a:pt x="3496" y="506"/>
                </a:cubicBezTo>
                <a:cubicBezTo>
                  <a:pt x="3487" y="509"/>
                  <a:pt x="3479" y="511"/>
                  <a:pt x="3471" y="513"/>
                </a:cubicBezTo>
                <a:cubicBezTo>
                  <a:pt x="3463" y="516"/>
                  <a:pt x="3456" y="518"/>
                  <a:pt x="3449" y="520"/>
                </a:cubicBezTo>
                <a:cubicBezTo>
                  <a:pt x="3442" y="524"/>
                  <a:pt x="3435" y="527"/>
                  <a:pt x="3428" y="530"/>
                </a:cubicBezTo>
                <a:cubicBezTo>
                  <a:pt x="3421" y="534"/>
                  <a:pt x="3415" y="538"/>
                  <a:pt x="3408" y="541"/>
                </a:cubicBezTo>
                <a:cubicBezTo>
                  <a:pt x="3401" y="546"/>
                  <a:pt x="3394" y="551"/>
                  <a:pt x="3387" y="555"/>
                </a:cubicBezTo>
                <a:cubicBezTo>
                  <a:pt x="3380" y="561"/>
                  <a:pt x="3372" y="567"/>
                  <a:pt x="3365" y="572"/>
                </a:cubicBezTo>
                <a:cubicBezTo>
                  <a:pt x="3357" y="579"/>
                  <a:pt x="3349" y="586"/>
                  <a:pt x="3341" y="592"/>
                </a:cubicBezTo>
                <a:cubicBezTo>
                  <a:pt x="3333" y="600"/>
                  <a:pt x="3325" y="608"/>
                  <a:pt x="3316" y="615"/>
                </a:cubicBezTo>
                <a:cubicBezTo>
                  <a:pt x="3307" y="624"/>
                  <a:pt x="3298" y="633"/>
                  <a:pt x="3289" y="641"/>
                </a:cubicBezTo>
                <a:cubicBezTo>
                  <a:pt x="3279" y="651"/>
                  <a:pt x="3270" y="660"/>
                  <a:pt x="3259" y="669"/>
                </a:cubicBezTo>
                <a:cubicBezTo>
                  <a:pt x="3249" y="680"/>
                  <a:pt x="3238" y="691"/>
                  <a:pt x="3227" y="700"/>
                </a:cubicBezTo>
                <a:cubicBezTo>
                  <a:pt x="3216" y="712"/>
                  <a:pt x="3204" y="723"/>
                  <a:pt x="3191" y="732"/>
                </a:cubicBezTo>
                <a:cubicBezTo>
                  <a:pt x="3179" y="745"/>
                  <a:pt x="3166" y="756"/>
                  <a:pt x="3151" y="766"/>
                </a:cubicBezTo>
                <a:cubicBezTo>
                  <a:pt x="3138" y="779"/>
                  <a:pt x="3123" y="790"/>
                  <a:pt x="3108" y="800"/>
                </a:cubicBezTo>
                <a:cubicBezTo>
                  <a:pt x="3093" y="813"/>
                  <a:pt x="3076" y="824"/>
                  <a:pt x="3059" y="833"/>
                </a:cubicBezTo>
                <a:cubicBezTo>
                  <a:pt x="3042" y="846"/>
                  <a:pt x="3024" y="856"/>
                  <a:pt x="3005" y="864"/>
                </a:cubicBezTo>
                <a:cubicBezTo>
                  <a:pt x="2986" y="876"/>
                  <a:pt x="2966" y="886"/>
                  <a:pt x="2945" y="892"/>
                </a:cubicBezTo>
                <a:cubicBezTo>
                  <a:pt x="2925" y="903"/>
                  <a:pt x="2904" y="911"/>
                  <a:pt x="2881" y="916"/>
                </a:cubicBezTo>
                <a:cubicBezTo>
                  <a:pt x="2859" y="925"/>
                  <a:pt x="2836" y="931"/>
                  <a:pt x="2812" y="934"/>
                </a:cubicBezTo>
                <a:cubicBezTo>
                  <a:pt x="2789" y="942"/>
                  <a:pt x="2764" y="946"/>
                  <a:pt x="2739" y="946"/>
                </a:cubicBezTo>
                <a:cubicBezTo>
                  <a:pt x="2720" y="951"/>
                  <a:pt x="2701" y="953"/>
                  <a:pt x="2682" y="953"/>
                </a:cubicBezTo>
                <a:cubicBezTo>
                  <a:pt x="2675" y="953"/>
                  <a:pt x="2668" y="953"/>
                  <a:pt x="2662" y="952"/>
                </a:cubicBezTo>
                <a:cubicBezTo>
                  <a:pt x="2650" y="954"/>
                  <a:pt x="2637" y="955"/>
                  <a:pt x="2624" y="955"/>
                </a:cubicBezTo>
                <a:cubicBezTo>
                  <a:pt x="2611" y="955"/>
                  <a:pt x="2597" y="954"/>
                  <a:pt x="2584" y="952"/>
                </a:cubicBezTo>
                <a:cubicBezTo>
                  <a:pt x="2579" y="952"/>
                  <a:pt x="2573" y="952"/>
                  <a:pt x="2568" y="952"/>
                </a:cubicBezTo>
                <a:cubicBezTo>
                  <a:pt x="2547" y="952"/>
                  <a:pt x="2527" y="950"/>
                  <a:pt x="2508" y="945"/>
                </a:cubicBezTo>
                <a:cubicBezTo>
                  <a:pt x="2482" y="944"/>
                  <a:pt x="2458" y="940"/>
                  <a:pt x="2435" y="932"/>
                </a:cubicBezTo>
                <a:cubicBezTo>
                  <a:pt x="2411" y="929"/>
                  <a:pt x="2388" y="922"/>
                  <a:pt x="2367" y="913"/>
                </a:cubicBezTo>
                <a:cubicBezTo>
                  <a:pt x="2344" y="908"/>
                  <a:pt x="2323" y="899"/>
                  <a:pt x="2303" y="888"/>
                </a:cubicBezTo>
                <a:cubicBezTo>
                  <a:pt x="2282" y="881"/>
                  <a:pt x="2263" y="872"/>
                  <a:pt x="2245" y="860"/>
                </a:cubicBezTo>
                <a:cubicBezTo>
                  <a:pt x="2225" y="852"/>
                  <a:pt x="2208" y="841"/>
                  <a:pt x="2191" y="828"/>
                </a:cubicBezTo>
                <a:cubicBezTo>
                  <a:pt x="2174" y="819"/>
                  <a:pt x="2158" y="808"/>
                  <a:pt x="2143" y="795"/>
                </a:cubicBezTo>
                <a:cubicBezTo>
                  <a:pt x="2128" y="785"/>
                  <a:pt x="2113" y="774"/>
                  <a:pt x="2100" y="761"/>
                </a:cubicBezTo>
                <a:cubicBezTo>
                  <a:pt x="2086" y="751"/>
                  <a:pt x="2073" y="740"/>
                  <a:pt x="2061" y="727"/>
                </a:cubicBezTo>
                <a:cubicBezTo>
                  <a:pt x="2048" y="718"/>
                  <a:pt x="2037" y="707"/>
                  <a:pt x="2026" y="695"/>
                </a:cubicBezTo>
                <a:cubicBezTo>
                  <a:pt x="2014" y="686"/>
                  <a:pt x="2004" y="676"/>
                  <a:pt x="1994" y="665"/>
                </a:cubicBezTo>
                <a:cubicBezTo>
                  <a:pt x="1984" y="656"/>
                  <a:pt x="1974" y="647"/>
                  <a:pt x="1965" y="636"/>
                </a:cubicBezTo>
                <a:cubicBezTo>
                  <a:pt x="1955" y="629"/>
                  <a:pt x="1946" y="620"/>
                  <a:pt x="1938" y="611"/>
                </a:cubicBezTo>
                <a:cubicBezTo>
                  <a:pt x="1929" y="604"/>
                  <a:pt x="1921" y="597"/>
                  <a:pt x="1913" y="589"/>
                </a:cubicBezTo>
                <a:cubicBezTo>
                  <a:pt x="1905" y="583"/>
                  <a:pt x="1897" y="576"/>
                  <a:pt x="1890" y="569"/>
                </a:cubicBezTo>
                <a:cubicBezTo>
                  <a:pt x="1882" y="564"/>
                  <a:pt x="1875" y="559"/>
                  <a:pt x="1868" y="553"/>
                </a:cubicBezTo>
                <a:cubicBezTo>
                  <a:pt x="1861" y="549"/>
                  <a:pt x="1854" y="544"/>
                  <a:pt x="1847" y="539"/>
                </a:cubicBezTo>
                <a:cubicBezTo>
                  <a:pt x="1840" y="536"/>
                  <a:pt x="1833" y="532"/>
                  <a:pt x="1827" y="528"/>
                </a:cubicBezTo>
                <a:cubicBezTo>
                  <a:pt x="1820" y="526"/>
                  <a:pt x="1813" y="522"/>
                  <a:pt x="1806" y="519"/>
                </a:cubicBezTo>
                <a:cubicBezTo>
                  <a:pt x="1798" y="517"/>
                  <a:pt x="1791" y="514"/>
                  <a:pt x="1783" y="511"/>
                </a:cubicBezTo>
                <a:cubicBezTo>
                  <a:pt x="1775" y="510"/>
                  <a:pt x="1766" y="508"/>
                  <a:pt x="1758" y="505"/>
                </a:cubicBezTo>
                <a:cubicBezTo>
                  <a:pt x="1748" y="505"/>
                  <a:pt x="1738" y="503"/>
                  <a:pt x="1728" y="501"/>
                </a:cubicBezTo>
                <a:lnTo>
                  <a:pt x="1725" y="501"/>
                </a:lnTo>
                <a:cubicBezTo>
                  <a:pt x="1715" y="501"/>
                  <a:pt x="1704" y="500"/>
                  <a:pt x="1694" y="499"/>
                </a:cubicBezTo>
                <a:cubicBezTo>
                  <a:pt x="1685" y="500"/>
                  <a:pt x="1676" y="501"/>
                  <a:pt x="1667" y="501"/>
                </a:cubicBezTo>
                <a:cubicBezTo>
                  <a:pt x="1664" y="501"/>
                  <a:pt x="1661" y="500"/>
                  <a:pt x="1658" y="500"/>
                </a:cubicBezTo>
                <a:cubicBezTo>
                  <a:pt x="1648" y="502"/>
                  <a:pt x="1638" y="503"/>
                  <a:pt x="1627" y="504"/>
                </a:cubicBezTo>
                <a:cubicBezTo>
                  <a:pt x="1619" y="506"/>
                  <a:pt x="1610" y="508"/>
                  <a:pt x="1601" y="510"/>
                </a:cubicBezTo>
                <a:cubicBezTo>
                  <a:pt x="1593" y="513"/>
                  <a:pt x="1586" y="515"/>
                  <a:pt x="1578" y="517"/>
                </a:cubicBezTo>
                <a:cubicBezTo>
                  <a:pt x="1571" y="520"/>
                  <a:pt x="1564" y="523"/>
                  <a:pt x="1557" y="526"/>
                </a:cubicBezTo>
                <a:cubicBezTo>
                  <a:pt x="1550" y="530"/>
                  <a:pt x="1543" y="533"/>
                  <a:pt x="1536" y="537"/>
                </a:cubicBezTo>
                <a:cubicBezTo>
                  <a:pt x="1530" y="541"/>
                  <a:pt x="1523" y="545"/>
                  <a:pt x="1516" y="549"/>
                </a:cubicBezTo>
                <a:cubicBezTo>
                  <a:pt x="1509" y="555"/>
                  <a:pt x="1502" y="560"/>
                  <a:pt x="1494" y="565"/>
                </a:cubicBezTo>
                <a:cubicBezTo>
                  <a:pt x="1487" y="572"/>
                  <a:pt x="1479" y="578"/>
                  <a:pt x="1471" y="584"/>
                </a:cubicBezTo>
                <a:cubicBezTo>
                  <a:pt x="1464" y="591"/>
                  <a:pt x="1455" y="599"/>
                  <a:pt x="1447" y="605"/>
                </a:cubicBezTo>
                <a:cubicBezTo>
                  <a:pt x="1439" y="614"/>
                  <a:pt x="1430" y="622"/>
                  <a:pt x="1420" y="630"/>
                </a:cubicBezTo>
                <a:cubicBezTo>
                  <a:pt x="1412" y="640"/>
                  <a:pt x="1402" y="649"/>
                  <a:pt x="1392" y="657"/>
                </a:cubicBezTo>
                <a:cubicBezTo>
                  <a:pt x="1382" y="668"/>
                  <a:pt x="1372" y="678"/>
                  <a:pt x="1360" y="687"/>
                </a:cubicBezTo>
                <a:cubicBezTo>
                  <a:pt x="1350" y="699"/>
                  <a:pt x="1339" y="710"/>
                  <a:pt x="1326" y="719"/>
                </a:cubicBezTo>
                <a:cubicBezTo>
                  <a:pt x="1315" y="732"/>
                  <a:pt x="1302" y="743"/>
                  <a:pt x="1288" y="753"/>
                </a:cubicBezTo>
                <a:cubicBezTo>
                  <a:pt x="1276" y="765"/>
                  <a:pt x="1262" y="777"/>
                  <a:pt x="1246" y="787"/>
                </a:cubicBezTo>
                <a:cubicBezTo>
                  <a:pt x="1232" y="799"/>
                  <a:pt x="1216" y="811"/>
                  <a:pt x="1199" y="820"/>
                </a:cubicBezTo>
                <a:cubicBezTo>
                  <a:pt x="1184" y="833"/>
                  <a:pt x="1166" y="844"/>
                  <a:pt x="1147" y="852"/>
                </a:cubicBezTo>
                <a:cubicBezTo>
                  <a:pt x="1130" y="864"/>
                  <a:pt x="1111" y="874"/>
                  <a:pt x="1090" y="882"/>
                </a:cubicBezTo>
                <a:cubicBezTo>
                  <a:pt x="1071" y="893"/>
                  <a:pt x="1050" y="901"/>
                  <a:pt x="1028" y="907"/>
                </a:cubicBezTo>
                <a:cubicBezTo>
                  <a:pt x="1007" y="917"/>
                  <a:pt x="984" y="924"/>
                  <a:pt x="961" y="928"/>
                </a:cubicBezTo>
                <a:cubicBezTo>
                  <a:pt x="938" y="936"/>
                  <a:pt x="914" y="941"/>
                  <a:pt x="889" y="942"/>
                </a:cubicBezTo>
                <a:cubicBezTo>
                  <a:pt x="868" y="948"/>
                  <a:pt x="846" y="951"/>
                  <a:pt x="824" y="951"/>
                </a:cubicBezTo>
                <a:cubicBezTo>
                  <a:pt x="820" y="951"/>
                  <a:pt x="817" y="951"/>
                  <a:pt x="814" y="951"/>
                </a:cubicBezTo>
                <a:cubicBezTo>
                  <a:pt x="799" y="953"/>
                  <a:pt x="784" y="955"/>
                  <a:pt x="768" y="955"/>
                </a:cubicBezTo>
                <a:cubicBezTo>
                  <a:pt x="757" y="955"/>
                  <a:pt x="746" y="954"/>
                  <a:pt x="736" y="952"/>
                </a:cubicBezTo>
                <a:cubicBezTo>
                  <a:pt x="727" y="953"/>
                  <a:pt x="719" y="954"/>
                  <a:pt x="710" y="954"/>
                </a:cubicBezTo>
                <a:cubicBezTo>
                  <a:pt x="692" y="954"/>
                  <a:pt x="674" y="952"/>
                  <a:pt x="657" y="948"/>
                </a:cubicBezTo>
                <a:lnTo>
                  <a:pt x="655" y="948"/>
                </a:lnTo>
                <a:cubicBezTo>
                  <a:pt x="630" y="948"/>
                  <a:pt x="605" y="944"/>
                  <a:pt x="582" y="937"/>
                </a:cubicBezTo>
                <a:cubicBezTo>
                  <a:pt x="557" y="935"/>
                  <a:pt x="534" y="929"/>
                  <a:pt x="512" y="920"/>
                </a:cubicBezTo>
                <a:cubicBezTo>
                  <a:pt x="488" y="916"/>
                  <a:pt x="466" y="908"/>
                  <a:pt x="445" y="897"/>
                </a:cubicBezTo>
                <a:cubicBezTo>
                  <a:pt x="424" y="891"/>
                  <a:pt x="403" y="882"/>
                  <a:pt x="384" y="870"/>
                </a:cubicBezTo>
                <a:cubicBezTo>
                  <a:pt x="364" y="862"/>
                  <a:pt x="345" y="851"/>
                  <a:pt x="328" y="839"/>
                </a:cubicBezTo>
                <a:cubicBezTo>
                  <a:pt x="310" y="829"/>
                  <a:pt x="293" y="818"/>
                  <a:pt x="278" y="805"/>
                </a:cubicBezTo>
                <a:cubicBezTo>
                  <a:pt x="262" y="796"/>
                  <a:pt x="247" y="784"/>
                  <a:pt x="233" y="771"/>
                </a:cubicBezTo>
                <a:cubicBezTo>
                  <a:pt x="218" y="761"/>
                  <a:pt x="205" y="750"/>
                  <a:pt x="192" y="737"/>
                </a:cubicBezTo>
                <a:cubicBezTo>
                  <a:pt x="179" y="727"/>
                  <a:pt x="167" y="716"/>
                  <a:pt x="156" y="704"/>
                </a:cubicBezTo>
                <a:cubicBezTo>
                  <a:pt x="144" y="694"/>
                  <a:pt x="133" y="684"/>
                  <a:pt x="123" y="672"/>
                </a:cubicBezTo>
                <a:cubicBezTo>
                  <a:pt x="112" y="663"/>
                  <a:pt x="102" y="654"/>
                  <a:pt x="92" y="643"/>
                </a:cubicBezTo>
                <a:cubicBezTo>
                  <a:pt x="36" y="597"/>
                  <a:pt x="0" y="527"/>
                  <a:pt x="0" y="449"/>
                </a:cubicBezTo>
                <a:cubicBezTo>
                  <a:pt x="0" y="311"/>
                  <a:pt x="112" y="199"/>
                  <a:pt x="250" y="199"/>
                </a:cubicBezTo>
                <a:cubicBezTo>
                  <a:pt x="325" y="199"/>
                  <a:pt x="392" y="232"/>
                  <a:pt x="438" y="284"/>
                </a:cubicBezTo>
                <a:cubicBezTo>
                  <a:pt x="449" y="293"/>
                  <a:pt x="459" y="303"/>
                  <a:pt x="468" y="313"/>
                </a:cubicBezTo>
                <a:cubicBezTo>
                  <a:pt x="478" y="321"/>
                  <a:pt x="487" y="330"/>
                  <a:pt x="496" y="339"/>
                </a:cubicBezTo>
                <a:cubicBezTo>
                  <a:pt x="505" y="347"/>
                  <a:pt x="514" y="354"/>
                  <a:pt x="522" y="363"/>
                </a:cubicBezTo>
                <a:cubicBezTo>
                  <a:pt x="530" y="369"/>
                  <a:pt x="538" y="376"/>
                  <a:pt x="546" y="383"/>
                </a:cubicBezTo>
                <a:cubicBezTo>
                  <a:pt x="553" y="388"/>
                  <a:pt x="561" y="394"/>
                  <a:pt x="568" y="400"/>
                </a:cubicBezTo>
                <a:cubicBezTo>
                  <a:pt x="575" y="404"/>
                  <a:pt x="582" y="409"/>
                  <a:pt x="589" y="414"/>
                </a:cubicBezTo>
                <a:cubicBezTo>
                  <a:pt x="596" y="417"/>
                  <a:pt x="603" y="421"/>
                  <a:pt x="609" y="425"/>
                </a:cubicBezTo>
                <a:cubicBezTo>
                  <a:pt x="617" y="428"/>
                  <a:pt x="624" y="431"/>
                  <a:pt x="631" y="435"/>
                </a:cubicBezTo>
                <a:cubicBezTo>
                  <a:pt x="638" y="437"/>
                  <a:pt x="646" y="440"/>
                  <a:pt x="653" y="443"/>
                </a:cubicBezTo>
                <a:cubicBezTo>
                  <a:pt x="662" y="444"/>
                  <a:pt x="670" y="447"/>
                  <a:pt x="678" y="449"/>
                </a:cubicBezTo>
                <a:cubicBezTo>
                  <a:pt x="688" y="450"/>
                  <a:pt x="698" y="452"/>
                  <a:pt x="708" y="454"/>
                </a:cubicBezTo>
                <a:lnTo>
                  <a:pt x="710" y="454"/>
                </a:lnTo>
                <a:cubicBezTo>
                  <a:pt x="721" y="454"/>
                  <a:pt x="732" y="454"/>
                  <a:pt x="743" y="456"/>
                </a:cubicBezTo>
                <a:cubicBezTo>
                  <a:pt x="751" y="455"/>
                  <a:pt x="760" y="454"/>
                  <a:pt x="768" y="454"/>
                </a:cubicBezTo>
                <a:cubicBezTo>
                  <a:pt x="772" y="454"/>
                  <a:pt x="775" y="455"/>
                  <a:pt x="779" y="455"/>
                </a:cubicBezTo>
                <a:cubicBezTo>
                  <a:pt x="789" y="453"/>
                  <a:pt x="799" y="452"/>
                  <a:pt x="810" y="451"/>
                </a:cubicBezTo>
                <a:cubicBezTo>
                  <a:pt x="819" y="449"/>
                  <a:pt x="828" y="447"/>
                  <a:pt x="837" y="445"/>
                </a:cubicBezTo>
                <a:cubicBezTo>
                  <a:pt x="844" y="443"/>
                  <a:pt x="852" y="440"/>
                  <a:pt x="860" y="438"/>
                </a:cubicBezTo>
                <a:cubicBezTo>
                  <a:pt x="867" y="435"/>
                  <a:pt x="874" y="432"/>
                  <a:pt x="881" y="429"/>
                </a:cubicBezTo>
                <a:cubicBezTo>
                  <a:pt x="888" y="426"/>
                  <a:pt x="894" y="422"/>
                  <a:pt x="901" y="419"/>
                </a:cubicBezTo>
                <a:cubicBezTo>
                  <a:pt x="908" y="414"/>
                  <a:pt x="915" y="410"/>
                  <a:pt x="922" y="406"/>
                </a:cubicBezTo>
                <a:cubicBezTo>
                  <a:pt x="929" y="401"/>
                  <a:pt x="936" y="395"/>
                  <a:pt x="943" y="391"/>
                </a:cubicBezTo>
                <a:cubicBezTo>
                  <a:pt x="951" y="384"/>
                  <a:pt x="958" y="378"/>
                  <a:pt x="966" y="372"/>
                </a:cubicBezTo>
                <a:cubicBezTo>
                  <a:pt x="974" y="365"/>
                  <a:pt x="982" y="357"/>
                  <a:pt x="991" y="351"/>
                </a:cubicBezTo>
                <a:cubicBezTo>
                  <a:pt x="999" y="342"/>
                  <a:pt x="1008" y="334"/>
                  <a:pt x="1017" y="326"/>
                </a:cubicBezTo>
                <a:cubicBezTo>
                  <a:pt x="1026" y="316"/>
                  <a:pt x="1035" y="307"/>
                  <a:pt x="1045" y="299"/>
                </a:cubicBezTo>
                <a:cubicBezTo>
                  <a:pt x="1055" y="288"/>
                  <a:pt x="1065" y="278"/>
                  <a:pt x="1076" y="269"/>
                </a:cubicBezTo>
                <a:cubicBezTo>
                  <a:pt x="1087" y="257"/>
                  <a:pt x="1098" y="247"/>
                  <a:pt x="1111" y="237"/>
                </a:cubicBezTo>
                <a:cubicBezTo>
                  <a:pt x="1122" y="225"/>
                  <a:pt x="1135" y="214"/>
                  <a:pt x="1148" y="204"/>
                </a:cubicBezTo>
                <a:cubicBezTo>
                  <a:pt x="1161" y="191"/>
                  <a:pt x="1175" y="180"/>
                  <a:pt x="1190" y="170"/>
                </a:cubicBezTo>
                <a:cubicBezTo>
                  <a:pt x="1204" y="157"/>
                  <a:pt x="1220" y="146"/>
                  <a:pt x="1237" y="136"/>
                </a:cubicBezTo>
                <a:cubicBezTo>
                  <a:pt x="1252" y="124"/>
                  <a:pt x="1270" y="113"/>
                  <a:pt x="1288" y="104"/>
                </a:cubicBezTo>
                <a:cubicBezTo>
                  <a:pt x="1306" y="92"/>
                  <a:pt x="1325" y="82"/>
                  <a:pt x="1345" y="75"/>
                </a:cubicBezTo>
                <a:cubicBezTo>
                  <a:pt x="1365" y="63"/>
                  <a:pt x="1385" y="55"/>
                  <a:pt x="1408" y="49"/>
                </a:cubicBezTo>
                <a:cubicBezTo>
                  <a:pt x="1428" y="39"/>
                  <a:pt x="1451" y="32"/>
                  <a:pt x="1475" y="28"/>
                </a:cubicBezTo>
                <a:cubicBezTo>
                  <a:pt x="1497" y="20"/>
                  <a:pt x="1521" y="15"/>
                  <a:pt x="1546" y="13"/>
                </a:cubicBezTo>
                <a:cubicBezTo>
                  <a:pt x="1567" y="8"/>
                  <a:pt x="1589" y="4"/>
                  <a:pt x="1612" y="4"/>
                </a:cubicBezTo>
                <a:cubicBezTo>
                  <a:pt x="1615" y="4"/>
                  <a:pt x="1618" y="4"/>
                  <a:pt x="1621" y="5"/>
                </a:cubicBezTo>
                <a:cubicBezTo>
                  <a:pt x="1636" y="2"/>
                  <a:pt x="1651" y="0"/>
                  <a:pt x="1667" y="0"/>
                </a:cubicBezTo>
                <a:cubicBezTo>
                  <a:pt x="1678" y="0"/>
                  <a:pt x="1688" y="1"/>
                  <a:pt x="1699" y="2"/>
                </a:cubicBezTo>
                <a:cubicBezTo>
                  <a:pt x="1707" y="1"/>
                  <a:pt x="1716" y="1"/>
                  <a:pt x="1725" y="1"/>
                </a:cubicBezTo>
                <a:cubicBezTo>
                  <a:pt x="1743" y="1"/>
                  <a:pt x="1760" y="3"/>
                  <a:pt x="1776" y="6"/>
                </a:cubicBezTo>
                <a:lnTo>
                  <a:pt x="1779" y="6"/>
                </a:lnTo>
                <a:cubicBezTo>
                  <a:pt x="1804" y="6"/>
                  <a:pt x="1828" y="10"/>
                  <a:pt x="1850" y="16"/>
                </a:cubicBezTo>
                <a:cubicBezTo>
                  <a:pt x="1875" y="18"/>
                  <a:pt x="1899" y="24"/>
                  <a:pt x="1921" y="33"/>
                </a:cubicBezTo>
                <a:cubicBezTo>
                  <a:pt x="1944" y="37"/>
                  <a:pt x="1966" y="45"/>
                  <a:pt x="1987" y="55"/>
                </a:cubicBezTo>
                <a:cubicBezTo>
                  <a:pt x="2008" y="61"/>
                  <a:pt x="2029" y="70"/>
                  <a:pt x="2048" y="82"/>
                </a:cubicBezTo>
                <a:cubicBezTo>
                  <a:pt x="2068" y="89"/>
                  <a:pt x="2086" y="100"/>
                  <a:pt x="2103" y="112"/>
                </a:cubicBezTo>
                <a:cubicBezTo>
                  <a:pt x="2121" y="121"/>
                  <a:pt x="2138" y="132"/>
                  <a:pt x="2154" y="145"/>
                </a:cubicBezTo>
                <a:cubicBezTo>
                  <a:pt x="2170" y="154"/>
                  <a:pt x="2185" y="166"/>
                  <a:pt x="2199" y="178"/>
                </a:cubicBezTo>
                <a:cubicBezTo>
                  <a:pt x="2214" y="188"/>
                  <a:pt x="2227" y="200"/>
                  <a:pt x="2240" y="212"/>
                </a:cubicBezTo>
                <a:cubicBezTo>
                  <a:pt x="2253" y="222"/>
                  <a:pt x="2265" y="233"/>
                  <a:pt x="2277" y="245"/>
                </a:cubicBezTo>
                <a:cubicBezTo>
                  <a:pt x="2289" y="255"/>
                  <a:pt x="2300" y="265"/>
                  <a:pt x="2310" y="277"/>
                </a:cubicBezTo>
                <a:cubicBezTo>
                  <a:pt x="2321" y="286"/>
                  <a:pt x="2331" y="295"/>
                  <a:pt x="2340" y="306"/>
                </a:cubicBezTo>
                <a:cubicBezTo>
                  <a:pt x="2350" y="314"/>
                  <a:pt x="2360" y="323"/>
                  <a:pt x="2368" y="333"/>
                </a:cubicBezTo>
                <a:cubicBezTo>
                  <a:pt x="2377" y="340"/>
                  <a:pt x="2386" y="348"/>
                  <a:pt x="2394" y="356"/>
                </a:cubicBezTo>
                <a:cubicBezTo>
                  <a:pt x="2402" y="363"/>
                  <a:pt x="2410" y="370"/>
                  <a:pt x="2418" y="377"/>
                </a:cubicBezTo>
                <a:cubicBezTo>
                  <a:pt x="2426" y="383"/>
                  <a:pt x="2433" y="389"/>
                  <a:pt x="2440" y="395"/>
                </a:cubicBezTo>
                <a:cubicBezTo>
                  <a:pt x="2448" y="399"/>
                  <a:pt x="2455" y="404"/>
                  <a:pt x="2462" y="410"/>
                </a:cubicBezTo>
                <a:cubicBezTo>
                  <a:pt x="2469" y="413"/>
                  <a:pt x="2475" y="417"/>
                  <a:pt x="2482" y="422"/>
                </a:cubicBezTo>
                <a:cubicBezTo>
                  <a:pt x="2489" y="425"/>
                  <a:pt x="2496" y="428"/>
                  <a:pt x="2503" y="432"/>
                </a:cubicBezTo>
                <a:cubicBezTo>
                  <a:pt x="2510" y="434"/>
                  <a:pt x="2517" y="437"/>
                  <a:pt x="2524" y="440"/>
                </a:cubicBezTo>
                <a:cubicBezTo>
                  <a:pt x="2532" y="442"/>
                  <a:pt x="2540" y="444"/>
                  <a:pt x="2548" y="447"/>
                </a:cubicBezTo>
                <a:cubicBezTo>
                  <a:pt x="2557" y="448"/>
                  <a:pt x="2567" y="450"/>
                  <a:pt x="2576" y="452"/>
                </a:cubicBezTo>
                <a:cubicBezTo>
                  <a:pt x="2587" y="452"/>
                  <a:pt x="2597" y="454"/>
                  <a:pt x="2608" y="455"/>
                </a:cubicBezTo>
                <a:cubicBezTo>
                  <a:pt x="2613" y="455"/>
                  <a:pt x="2619" y="455"/>
                  <a:pt x="2624" y="455"/>
                </a:cubicBezTo>
                <a:cubicBezTo>
                  <a:pt x="2631" y="455"/>
                  <a:pt x="2638" y="455"/>
                  <a:pt x="2644" y="455"/>
                </a:cubicBezTo>
                <a:cubicBezTo>
                  <a:pt x="2655" y="454"/>
                  <a:pt x="2666" y="453"/>
                  <a:pt x="2678" y="453"/>
                </a:cubicBezTo>
                <a:cubicBezTo>
                  <a:pt x="2687" y="451"/>
                  <a:pt x="2696" y="449"/>
                  <a:pt x="2706" y="448"/>
                </a:cubicBezTo>
                <a:cubicBezTo>
                  <a:pt x="2714" y="445"/>
                  <a:pt x="2722" y="443"/>
                  <a:pt x="2730" y="441"/>
                </a:cubicBezTo>
                <a:cubicBezTo>
                  <a:pt x="2737" y="438"/>
                  <a:pt x="2744" y="436"/>
                  <a:pt x="2752" y="433"/>
                </a:cubicBezTo>
                <a:cubicBezTo>
                  <a:pt x="2759" y="430"/>
                  <a:pt x="2766" y="426"/>
                  <a:pt x="2773" y="423"/>
                </a:cubicBezTo>
                <a:cubicBezTo>
                  <a:pt x="2779" y="419"/>
                  <a:pt x="2786" y="415"/>
                  <a:pt x="2793" y="412"/>
                </a:cubicBezTo>
                <a:cubicBezTo>
                  <a:pt x="2800" y="406"/>
                  <a:pt x="2807" y="402"/>
                  <a:pt x="2814" y="397"/>
                </a:cubicBezTo>
                <a:cubicBezTo>
                  <a:pt x="2821" y="391"/>
                  <a:pt x="2828" y="385"/>
                  <a:pt x="2836" y="380"/>
                </a:cubicBezTo>
                <a:cubicBezTo>
                  <a:pt x="2844" y="373"/>
                  <a:pt x="2852" y="366"/>
                  <a:pt x="2860" y="360"/>
                </a:cubicBezTo>
                <a:cubicBezTo>
                  <a:pt x="2868" y="351"/>
                  <a:pt x="2876" y="344"/>
                  <a:pt x="2886" y="336"/>
                </a:cubicBezTo>
                <a:cubicBezTo>
                  <a:pt x="2894" y="327"/>
                  <a:pt x="2903" y="318"/>
                  <a:pt x="2913" y="310"/>
                </a:cubicBezTo>
                <a:cubicBezTo>
                  <a:pt x="2922" y="300"/>
                  <a:pt x="2932" y="290"/>
                  <a:pt x="2943" y="281"/>
                </a:cubicBezTo>
                <a:cubicBezTo>
                  <a:pt x="2953" y="270"/>
                  <a:pt x="2964" y="260"/>
                  <a:pt x="2976" y="250"/>
                </a:cubicBezTo>
                <a:cubicBezTo>
                  <a:pt x="2987" y="238"/>
                  <a:pt x="2999" y="227"/>
                  <a:pt x="3012" y="218"/>
                </a:cubicBezTo>
                <a:cubicBezTo>
                  <a:pt x="3024" y="205"/>
                  <a:pt x="3038" y="194"/>
                  <a:pt x="3052" y="184"/>
                </a:cubicBezTo>
                <a:cubicBezTo>
                  <a:pt x="3066" y="171"/>
                  <a:pt x="3081" y="160"/>
                  <a:pt x="3097" y="150"/>
                </a:cubicBezTo>
                <a:cubicBezTo>
                  <a:pt x="3112" y="137"/>
                  <a:pt x="3129" y="126"/>
                  <a:pt x="3146" y="117"/>
                </a:cubicBezTo>
                <a:cubicBezTo>
                  <a:pt x="3163" y="104"/>
                  <a:pt x="3182" y="94"/>
                  <a:pt x="3201" y="86"/>
                </a:cubicBezTo>
                <a:cubicBezTo>
                  <a:pt x="3220" y="74"/>
                  <a:pt x="3240" y="65"/>
                  <a:pt x="3261" y="59"/>
                </a:cubicBezTo>
                <a:cubicBezTo>
                  <a:pt x="3282" y="48"/>
                  <a:pt x="3303" y="40"/>
                  <a:pt x="3326" y="36"/>
                </a:cubicBezTo>
                <a:cubicBezTo>
                  <a:pt x="3348" y="27"/>
                  <a:pt x="3372" y="21"/>
                  <a:pt x="3396" y="19"/>
                </a:cubicBezTo>
                <a:cubicBezTo>
                  <a:pt x="3419" y="11"/>
                  <a:pt x="3444" y="7"/>
                  <a:pt x="3470" y="7"/>
                </a:cubicBezTo>
                <a:cubicBezTo>
                  <a:pt x="3487" y="3"/>
                  <a:pt x="3505" y="1"/>
                  <a:pt x="3524" y="1"/>
                </a:cubicBezTo>
                <a:cubicBezTo>
                  <a:pt x="3532" y="1"/>
                  <a:pt x="3540" y="2"/>
                  <a:pt x="3547" y="3"/>
                </a:cubicBezTo>
                <a:cubicBezTo>
                  <a:pt x="3559" y="1"/>
                  <a:pt x="3570" y="0"/>
                  <a:pt x="3582" y="0"/>
                </a:cubicBezTo>
                <a:cubicBezTo>
                  <a:pt x="3597" y="0"/>
                  <a:pt x="3612" y="1"/>
                  <a:pt x="3626" y="4"/>
                </a:cubicBezTo>
                <a:cubicBezTo>
                  <a:pt x="3631" y="4"/>
                  <a:pt x="3635" y="4"/>
                  <a:pt x="3639" y="4"/>
                </a:cubicBezTo>
                <a:cubicBezTo>
                  <a:pt x="3662" y="4"/>
                  <a:pt x="3683" y="7"/>
                  <a:pt x="3704" y="12"/>
                </a:cubicBezTo>
                <a:cubicBezTo>
                  <a:pt x="3729" y="13"/>
                  <a:pt x="3754" y="18"/>
                  <a:pt x="3777" y="27"/>
                </a:cubicBezTo>
                <a:cubicBezTo>
                  <a:pt x="3802" y="30"/>
                  <a:pt x="3825" y="37"/>
                  <a:pt x="3846" y="48"/>
                </a:cubicBezTo>
                <a:cubicBezTo>
                  <a:pt x="3869" y="53"/>
                  <a:pt x="3891" y="62"/>
                  <a:pt x="3910" y="74"/>
                </a:cubicBezTo>
                <a:cubicBezTo>
                  <a:pt x="3931" y="81"/>
                  <a:pt x="3951" y="91"/>
                  <a:pt x="3969" y="104"/>
                </a:cubicBezTo>
                <a:cubicBezTo>
                  <a:pt x="3988" y="113"/>
                  <a:pt x="4006" y="124"/>
                  <a:pt x="4022" y="137"/>
                </a:cubicBezTo>
                <a:cubicBezTo>
                  <a:pt x="4039" y="147"/>
                  <a:pt x="4055" y="158"/>
                  <a:pt x="4069" y="171"/>
                </a:cubicBezTo>
                <a:cubicBezTo>
                  <a:pt x="4085" y="181"/>
                  <a:pt x="4099" y="193"/>
                  <a:pt x="4112" y="206"/>
                </a:cubicBezTo>
                <a:cubicBezTo>
                  <a:pt x="4126" y="216"/>
                  <a:pt x="4139" y="228"/>
                  <a:pt x="4151" y="240"/>
                </a:cubicBezTo>
                <a:cubicBezTo>
                  <a:pt x="4163" y="250"/>
                  <a:pt x="4175" y="261"/>
                  <a:pt x="4185" y="273"/>
                </a:cubicBezTo>
                <a:cubicBezTo>
                  <a:pt x="4197" y="282"/>
                  <a:pt x="4207" y="292"/>
                  <a:pt x="4217" y="303"/>
                </a:cubicBezTo>
                <a:cubicBezTo>
                  <a:pt x="4227" y="311"/>
                  <a:pt x="4237" y="321"/>
                  <a:pt x="4246" y="331"/>
                </a:cubicBezTo>
                <a:cubicBezTo>
                  <a:pt x="4255" y="338"/>
                  <a:pt x="4264" y="346"/>
                  <a:pt x="4272" y="355"/>
                </a:cubicBezTo>
                <a:cubicBezTo>
                  <a:pt x="4281" y="362"/>
                  <a:pt x="4289" y="369"/>
                  <a:pt x="4297" y="377"/>
                </a:cubicBezTo>
                <a:cubicBezTo>
                  <a:pt x="4305" y="382"/>
                  <a:pt x="4313" y="388"/>
                  <a:pt x="4320" y="395"/>
                </a:cubicBezTo>
                <a:cubicBezTo>
                  <a:pt x="4391" y="439"/>
                  <a:pt x="4439" y="518"/>
                  <a:pt x="4439" y="60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HANGE TEXT HERE">
            <a:extLst>
              <a:ext uri="{FF2B5EF4-FFF2-40B4-BE49-F238E27FC236}">
                <a16:creationId xmlns:a16="http://schemas.microsoft.com/office/drawing/2014/main" xmlns="" id="{3C383B4D-488E-4409-AE84-CB8B8E8A7DBF}"/>
              </a:ext>
            </a:extLst>
          </p:cNvPr>
          <p:cNvSpPr/>
          <p:nvPr/>
        </p:nvSpPr>
        <p:spPr>
          <a:xfrm>
            <a:off x="755576" y="1762078"/>
            <a:ext cx="3914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sz="3600" b="1" dirty="0" err="1" smtClean="0">
                <a:ln w="130175" cap="rnd">
                  <a:noFill/>
                </a:ln>
                <a:solidFill>
                  <a:schemeClr val="bg1"/>
                </a:solidFill>
                <a:effectLst>
                  <a:outerShdw blurRad="76200" sx="102000" sy="102000" algn="ctr" rotWithShape="0">
                    <a:schemeClr val="accent6">
                      <a:alpha val="7000"/>
                    </a:schemeClr>
                  </a:outerShdw>
                </a:effectLst>
                <a:latin typeface="Krona One" charset="0"/>
              </a:rPr>
              <a:t>Magang</a:t>
            </a:r>
            <a:r>
              <a:rPr lang="en-ID" sz="3600" b="1" dirty="0" smtClean="0">
                <a:ln w="130175" cap="rnd">
                  <a:noFill/>
                </a:ln>
                <a:solidFill>
                  <a:schemeClr val="bg1"/>
                </a:solidFill>
                <a:effectLst>
                  <a:outerShdw blurRad="76200" sx="102000" sy="102000" algn="ctr" rotWithShape="0">
                    <a:schemeClr val="accent6">
                      <a:alpha val="7000"/>
                    </a:schemeClr>
                  </a:outerShdw>
                </a:effectLst>
                <a:latin typeface="Krona One" charset="0"/>
              </a:rPr>
              <a:t> </a:t>
            </a:r>
            <a:r>
              <a:rPr lang="en-ID" sz="3600" b="1" dirty="0" err="1" smtClean="0">
                <a:ln w="130175" cap="rnd">
                  <a:noFill/>
                </a:ln>
                <a:solidFill>
                  <a:schemeClr val="bg1"/>
                </a:solidFill>
                <a:effectLst>
                  <a:outerShdw blurRad="76200" sx="102000" sy="102000" algn="ctr" rotWithShape="0">
                    <a:schemeClr val="accent6">
                      <a:alpha val="7000"/>
                    </a:schemeClr>
                  </a:outerShdw>
                </a:effectLst>
                <a:latin typeface="Krona One" charset="0"/>
              </a:rPr>
              <a:t>Kuy</a:t>
            </a:r>
            <a:endParaRPr lang="en-ID" sz="3600" dirty="0">
              <a:ln w="130175">
                <a:noFill/>
              </a:ln>
              <a:solidFill>
                <a:schemeClr val="bg1"/>
              </a:solidFill>
              <a:effectLst>
                <a:outerShdw blurRad="76200" sx="102000" sy="102000" algn="ctr" rotWithShape="0">
                  <a:schemeClr val="accent6">
                    <a:alpha val="7000"/>
                  </a:schemeClr>
                </a:outerShdw>
              </a:effectLst>
              <a:latin typeface="Krona One" charset="0"/>
            </a:endParaRPr>
          </a:p>
        </p:txBody>
      </p:sp>
      <p:sp>
        <p:nvSpPr>
          <p:cNvPr id="12" name="OVAL SHAPE">
            <a:extLst>
              <a:ext uri="{FF2B5EF4-FFF2-40B4-BE49-F238E27FC236}">
                <a16:creationId xmlns:a16="http://schemas.microsoft.com/office/drawing/2014/main" xmlns="" id="{B48ABF4D-D635-451C-92C0-D804669768B8}"/>
              </a:ext>
            </a:extLst>
          </p:cNvPr>
          <p:cNvSpPr/>
          <p:nvPr/>
        </p:nvSpPr>
        <p:spPr>
          <a:xfrm>
            <a:off x="355080" y="214750"/>
            <a:ext cx="800991" cy="796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23604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8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xit" presetSubtype="8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4" nodeType="withEffect" p14:presetBounceEnd="50000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5" presetClass="entr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8" presetClass="entr" presetSubtype="0" accel="50000" fill="hold" grpId="2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4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31" dur="68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683" fill="hold">
                                              <p:stCondLst>
                                                <p:cond delay="68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8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34" decel="50000" autoRev="1" fill="hold">
                                              <p:stCondLst>
                                                <p:cond delay="68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4" fill="hold">
                                              <p:stCondLst>
                                                <p:cond delay="129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9" presetClass="exit" presetSubtype="0" accel="100000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357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5.55112E-17 1.97531E-6 L 0.075 0.07315 " pathEditMode="relative" rAng="0" ptsTypes="AA">
                                          <p:cBhvr>
                                            <p:cTn id="4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50" y="36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repeatCount="3933" autoRev="1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4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63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49" presetClass="exit" presetSubtype="0" accel="100000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8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6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6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7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9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1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3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31" presetClass="exit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9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9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9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2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11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3" grpId="2" animBg="1"/>
          <p:bldP spid="13" grpId="3" animBg="1"/>
          <p:bldP spid="247" grpId="0" build="p"/>
          <p:bldP spid="247" grpId="1" build="p"/>
          <p:bldP spid="247" grpId="2" build="p"/>
          <p:bldP spid="247" grpId="3" build="p"/>
          <p:bldP spid="7" grpId="0" animBg="1"/>
          <p:bldP spid="7" grpId="1" animBg="1"/>
          <p:bldP spid="7" grpId="2" animBg="1"/>
          <p:bldP spid="10" grpId="0"/>
          <p:bldP spid="10" grpId="1"/>
          <p:bldP spid="10" grpId="2"/>
          <p:bldP spid="10" grpId="3"/>
          <p:bldP spid="10" grpId="4"/>
          <p:bldP spid="12" grpId="0" animBg="1"/>
          <p:bldP spid="12" grpId="1" animBg="1"/>
          <p:bldP spid="12" grpId="2" animBg="1"/>
          <p:bldP spid="12" grpId="3" animBg="1"/>
          <p:bldP spid="12" grpId="4" animBg="1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8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xit" presetSubtype="8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1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4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5" presetClass="entr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38" presetClass="entr" presetSubtype="0" accel="50000" fill="hold" grpId="2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8824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set>
                                          <p:cBhvr>
                                            <p:cTn id="31" dur="68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o>
                                            <p:strVal val="-45.0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683" fill="hold">
                                              <p:stCondLst>
                                                <p:cond delay="68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45"/>
                                              </p:val>
                                            </p:tav>
                                            <p:tav tm="69900">
                                              <p:val>
                                                <p:fltVal val="4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83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34" decel="50000" autoRev="1" fill="hold">
                                              <p:stCondLst>
                                                <p:cond delay="683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(0.354*#ppt_w-0.172*#ppt_h)-#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04" fill="hold">
                                              <p:stCondLst>
                                                <p:cond delay="129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(0.354*#ppt_w-0.172*#ppt_h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49" presetClass="exit" presetSubtype="0" accel="100000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357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42" presetClass="pat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5.55112E-17 1.97531E-6 L 0.075 0.07315 " pathEditMode="relative" rAng="0" ptsTypes="AA">
                                          <p:cBhvr>
                                            <p:cTn id="4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50" y="36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repeatCount="3933" autoRev="1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4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63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49" presetClass="exit" presetSubtype="0" accel="100000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8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6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6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7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9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1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3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31" presetClass="exit" presetSubtype="0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5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9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900" fill="hold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9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2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11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3" grpId="2" animBg="1"/>
          <p:bldP spid="13" grpId="3" animBg="1"/>
          <p:bldP spid="247" grpId="0" build="p"/>
          <p:bldP spid="247" grpId="1" build="p"/>
          <p:bldP spid="247" grpId="2" build="p"/>
          <p:bldP spid="247" grpId="3" build="p"/>
          <p:bldP spid="7" grpId="0" animBg="1"/>
          <p:bldP spid="7" grpId="1" animBg="1"/>
          <p:bldP spid="7" grpId="2" animBg="1"/>
          <p:bldP spid="10" grpId="0"/>
          <p:bldP spid="10" grpId="1"/>
          <p:bldP spid="10" grpId="2"/>
          <p:bldP spid="10" grpId="3"/>
          <p:bldP spid="10" grpId="4"/>
          <p:bldP spid="12" grpId="0" animBg="1"/>
          <p:bldP spid="12" grpId="1" animBg="1"/>
          <p:bldP spid="12" grpId="2" animBg="1"/>
          <p:bldP spid="12" grpId="3" animBg="1"/>
          <p:bldP spid="12" grpId="4" animBg="1"/>
          <p:bldP spid="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NGE PICTURE HERE">
            <a:extLst>
              <a:ext uri="{FF2B5EF4-FFF2-40B4-BE49-F238E27FC236}">
                <a16:creationId xmlns:a16="http://schemas.microsoft.com/office/drawing/2014/main" xmlns="" id="{3FEC694C-DE5F-4E8D-9333-A9BF94AC9E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78"/>
          <a:stretch/>
        </p:blipFill>
        <p:spPr>
          <a:xfrm>
            <a:off x="499025" y="945282"/>
            <a:ext cx="8416865" cy="3924089"/>
          </a:xfrm>
        </p:spPr>
      </p:pic>
      <p:sp>
        <p:nvSpPr>
          <p:cNvPr id="34" name="TRANSPARANT SHAPE">
            <a:extLst>
              <a:ext uri="{FF2B5EF4-FFF2-40B4-BE49-F238E27FC236}">
                <a16:creationId xmlns:a16="http://schemas.microsoft.com/office/drawing/2014/main" xmlns="" id="{CD5BE16D-CAAC-477D-AEE4-1ACCEF2075C8}"/>
              </a:ext>
            </a:extLst>
          </p:cNvPr>
          <p:cNvSpPr/>
          <p:nvPr/>
        </p:nvSpPr>
        <p:spPr>
          <a:xfrm>
            <a:off x="854150" y="0"/>
            <a:ext cx="7629525" cy="4869371"/>
          </a:xfrm>
          <a:prstGeom prst="roundRect">
            <a:avLst>
              <a:gd name="adj" fmla="val 1273"/>
            </a:avLst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OUNDED CORNER SHAPE">
            <a:extLst>
              <a:ext uri="{FF2B5EF4-FFF2-40B4-BE49-F238E27FC236}">
                <a16:creationId xmlns:a16="http://schemas.microsoft.com/office/drawing/2014/main" xmlns="" id="{EE022E86-44CB-4C37-B7C3-2C1EC7ECB5BD}"/>
              </a:ext>
            </a:extLst>
          </p:cNvPr>
          <p:cNvSpPr/>
          <p:nvPr/>
        </p:nvSpPr>
        <p:spPr>
          <a:xfrm>
            <a:off x="3498806" y="3492832"/>
            <a:ext cx="2369337" cy="5190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CHANGE TEXT HERE">
            <a:extLst>
              <a:ext uri="{FF2B5EF4-FFF2-40B4-BE49-F238E27FC236}">
                <a16:creationId xmlns:a16="http://schemas.microsoft.com/office/drawing/2014/main" xmlns="" id="{F034A055-5A85-414E-B772-AB2B657617FE}"/>
              </a:ext>
            </a:extLst>
          </p:cNvPr>
          <p:cNvSpPr txBox="1"/>
          <p:nvPr/>
        </p:nvSpPr>
        <p:spPr>
          <a:xfrm>
            <a:off x="3675658" y="3575398"/>
            <a:ext cx="1986511" cy="353943"/>
          </a:xfrm>
          <a:prstGeom prst="rect">
            <a:avLst/>
          </a:prstGeom>
          <a:noFill/>
        </p:spPr>
        <p:txBody>
          <a:bodyPr wrap="square" lIns="45720" tIns="22860" rIns="45720" bIns="22860">
            <a:spAutoFit/>
          </a:bodyPr>
          <a:lstStyle/>
          <a:p>
            <a:pPr algn="ctr">
              <a:defRPr/>
            </a:pPr>
            <a:r>
              <a:rPr lang="en-US" sz="2000" dirty="0" err="1" smtClean="0">
                <a:solidFill>
                  <a:srgbClr val="FFFF00"/>
                </a:solidFill>
                <a:latin typeface="Comfortaa" pitchFamily="2" charset="0"/>
              </a:rPr>
              <a:t>Gabung</a:t>
            </a:r>
            <a:r>
              <a:rPr lang="en-US" sz="2000" dirty="0" smtClean="0">
                <a:solidFill>
                  <a:srgbClr val="FFFF00"/>
                </a:solidFill>
                <a:latin typeface="Comfortaa" pitchFamily="2" charset="0"/>
              </a:rPr>
              <a:t> Yuk!</a:t>
            </a:r>
            <a:endParaRPr lang="en-US" sz="2000" dirty="0">
              <a:solidFill>
                <a:srgbClr val="FFFF00"/>
              </a:solidFill>
              <a:latin typeface="Comfortaa" pitchFamily="2" charset="0"/>
            </a:endParaRPr>
          </a:p>
        </p:txBody>
      </p:sp>
      <p:sp>
        <p:nvSpPr>
          <p:cNvPr id="57" name="OVAL">
            <a:extLst>
              <a:ext uri="{FF2B5EF4-FFF2-40B4-BE49-F238E27FC236}">
                <a16:creationId xmlns:a16="http://schemas.microsoft.com/office/drawing/2014/main" xmlns="" id="{95CF54C2-69A2-4B0D-8261-93A77DAF14AF}"/>
              </a:ext>
            </a:extLst>
          </p:cNvPr>
          <p:cNvSpPr/>
          <p:nvPr/>
        </p:nvSpPr>
        <p:spPr>
          <a:xfrm>
            <a:off x="269941" y="3350108"/>
            <a:ext cx="1732326" cy="172995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">
            <a:extLst>
              <a:ext uri="{FF2B5EF4-FFF2-40B4-BE49-F238E27FC236}">
                <a16:creationId xmlns:a16="http://schemas.microsoft.com/office/drawing/2014/main" xmlns="" id="{9C9D03AC-D975-484E-A03E-33415DCF0272}"/>
              </a:ext>
            </a:extLst>
          </p:cNvPr>
          <p:cNvSpPr/>
          <p:nvPr/>
        </p:nvSpPr>
        <p:spPr>
          <a:xfrm>
            <a:off x="7508088" y="3172784"/>
            <a:ext cx="1589736" cy="15131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REEFORM SHAPE">
            <a:extLst>
              <a:ext uri="{FF2B5EF4-FFF2-40B4-BE49-F238E27FC236}">
                <a16:creationId xmlns:a16="http://schemas.microsoft.com/office/drawing/2014/main" xmlns="" id="{CF1FF8E1-D250-4EC4-B081-BF0186BD5BD3}"/>
              </a:ext>
            </a:extLst>
          </p:cNvPr>
          <p:cNvSpPr>
            <a:spLocks/>
          </p:cNvSpPr>
          <p:nvPr/>
        </p:nvSpPr>
        <p:spPr bwMode="auto">
          <a:xfrm flipH="1">
            <a:off x="-43273" y="3411936"/>
            <a:ext cx="2621340" cy="1915335"/>
          </a:xfrm>
          <a:custGeom>
            <a:avLst/>
            <a:gdLst>
              <a:gd name="T0" fmla="*/ 3567 w 10246"/>
              <a:gd name="T1" fmla="*/ 6437 h 7491"/>
              <a:gd name="T2" fmla="*/ 7049 w 10246"/>
              <a:gd name="T3" fmla="*/ 750 h 7491"/>
              <a:gd name="T4" fmla="*/ 10246 w 10246"/>
              <a:gd name="T5" fmla="*/ 197 h 7491"/>
              <a:gd name="T6" fmla="*/ 10246 w 10246"/>
              <a:gd name="T7" fmla="*/ 7327 h 7491"/>
              <a:gd name="T8" fmla="*/ 10083 w 10246"/>
              <a:gd name="T9" fmla="*/ 7491 h 7491"/>
              <a:gd name="T10" fmla="*/ 0 w 10246"/>
              <a:gd name="T11" fmla="*/ 7491 h 7491"/>
              <a:gd name="T12" fmla="*/ 3567 w 10246"/>
              <a:gd name="T13" fmla="*/ 6437 h 7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6" h="7491">
                <a:moveTo>
                  <a:pt x="3567" y="6437"/>
                </a:moveTo>
                <a:cubicBezTo>
                  <a:pt x="5850" y="5433"/>
                  <a:pt x="4665" y="2169"/>
                  <a:pt x="7049" y="750"/>
                </a:cubicBezTo>
                <a:cubicBezTo>
                  <a:pt x="7969" y="202"/>
                  <a:pt x="9196" y="0"/>
                  <a:pt x="10246" y="197"/>
                </a:cubicBezTo>
                <a:lnTo>
                  <a:pt x="10246" y="7327"/>
                </a:lnTo>
                <a:cubicBezTo>
                  <a:pt x="10246" y="7418"/>
                  <a:pt x="10173" y="7491"/>
                  <a:pt x="10083" y="7491"/>
                </a:cubicBezTo>
                <a:lnTo>
                  <a:pt x="0" y="7491"/>
                </a:lnTo>
                <a:cubicBezTo>
                  <a:pt x="102" y="5671"/>
                  <a:pt x="1443" y="7370"/>
                  <a:pt x="3567" y="6437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SHAPE">
            <a:extLst>
              <a:ext uri="{FF2B5EF4-FFF2-40B4-BE49-F238E27FC236}">
                <a16:creationId xmlns:a16="http://schemas.microsoft.com/office/drawing/2014/main" xmlns="" id="{5D5C9F7D-F3C7-47AD-B1E8-7EA4B5EE33DD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565934" y="3411936"/>
            <a:ext cx="2578066" cy="1757934"/>
          </a:xfrm>
          <a:custGeom>
            <a:avLst/>
            <a:gdLst>
              <a:gd name="T0" fmla="*/ 0 w 6369"/>
              <a:gd name="T1" fmla="*/ 0 h 4331"/>
              <a:gd name="T2" fmla="*/ 1129 w 6369"/>
              <a:gd name="T3" fmla="*/ 1901 h 4331"/>
              <a:gd name="T4" fmla="*/ 4790 w 6369"/>
              <a:gd name="T5" fmla="*/ 1841 h 4331"/>
              <a:gd name="T6" fmla="*/ 6369 w 6369"/>
              <a:gd name="T7" fmla="*/ 4331 h 4331"/>
              <a:gd name="T8" fmla="*/ 6369 w 6369"/>
              <a:gd name="T9" fmla="*/ 124 h 4331"/>
              <a:gd name="T10" fmla="*/ 6245 w 6369"/>
              <a:gd name="T11" fmla="*/ 0 h 4331"/>
              <a:gd name="T12" fmla="*/ 0 w 6369"/>
              <a:gd name="T13" fmla="*/ 0 h 4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69" h="4331">
                <a:moveTo>
                  <a:pt x="0" y="0"/>
                </a:moveTo>
                <a:cubicBezTo>
                  <a:pt x="63" y="356"/>
                  <a:pt x="294" y="1422"/>
                  <a:pt x="1129" y="1901"/>
                </a:cubicBezTo>
                <a:cubicBezTo>
                  <a:pt x="2321" y="2586"/>
                  <a:pt x="3469" y="1346"/>
                  <a:pt x="4790" y="1841"/>
                </a:cubicBezTo>
                <a:cubicBezTo>
                  <a:pt x="5831" y="2231"/>
                  <a:pt x="5510" y="3620"/>
                  <a:pt x="6369" y="4331"/>
                </a:cubicBezTo>
                <a:lnTo>
                  <a:pt x="6369" y="124"/>
                </a:lnTo>
                <a:cubicBezTo>
                  <a:pt x="6369" y="55"/>
                  <a:pt x="6313" y="0"/>
                  <a:pt x="624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CHANGE TEXT HERE">
            <a:extLst>
              <a:ext uri="{FF2B5EF4-FFF2-40B4-BE49-F238E27FC236}">
                <a16:creationId xmlns:a16="http://schemas.microsoft.com/office/drawing/2014/main" xmlns="" id="{BE47E809-94EF-4A7D-8F43-60465C9D188F}"/>
              </a:ext>
            </a:extLst>
          </p:cNvPr>
          <p:cNvSpPr txBox="1"/>
          <p:nvPr/>
        </p:nvSpPr>
        <p:spPr>
          <a:xfrm>
            <a:off x="1395090" y="1310246"/>
            <a:ext cx="6624736" cy="2015936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>
            <a:defPPr>
              <a:defRPr lang="en-US"/>
            </a:defPPr>
            <a:lvl1pPr algn="ctr">
              <a:defRPr sz="8000">
                <a:ln w="57150">
                  <a:solidFill>
                    <a:srgbClr val="9C82A7"/>
                  </a:solidFill>
                </a:ln>
                <a:solidFill>
                  <a:srgbClr val="EDF9F9"/>
                </a:solidFill>
                <a:effectLst>
                  <a:outerShdw dist="38100" dir="8100000" sx="101000" sy="101000" algn="tr" rotWithShape="0">
                    <a:srgbClr val="9C82A7"/>
                  </a:outerShdw>
                </a:effectLst>
                <a:latin typeface="Wendy One" panose="02000000000000000000" pitchFamily="2" charset="0"/>
              </a:defRPr>
            </a:lvl1pPr>
          </a:lstStyle>
          <a:p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Seven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Inc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membuka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kesempatan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buat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kamu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yang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ingin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menjajal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pengalaman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kerja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di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bisnis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yang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diajalankan</a:t>
            </a:r>
            <a:r>
              <a:rPr lang="en-ID" sz="3200" dirty="0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 Seven </a:t>
            </a:r>
            <a:r>
              <a:rPr lang="en-ID" sz="3200" dirty="0" err="1" smtClean="0">
                <a:ln w="57150">
                  <a:noFill/>
                </a:ln>
                <a:solidFill>
                  <a:schemeClr val="bg1"/>
                </a:solidFill>
                <a:effectLst/>
                <a:latin typeface="Fredoka One" panose="02000000000000000000" pitchFamily="2" charset="0"/>
              </a:rPr>
              <a:t>Inc</a:t>
            </a:r>
            <a:endParaRPr lang="en-US" sz="3200" dirty="0">
              <a:ln w="57150">
                <a:noFill/>
              </a:ln>
              <a:solidFill>
                <a:schemeClr val="bg1"/>
              </a:solidFill>
              <a:effectLst/>
              <a:latin typeface="Fredoka One" panose="02000000000000000000" pitchFamily="2" charset="0"/>
            </a:endParaRPr>
          </a:p>
        </p:txBody>
      </p:sp>
      <p:sp>
        <p:nvSpPr>
          <p:cNvPr id="12" name="TIMER">
            <a:extLst>
              <a:ext uri="{FF2B5EF4-FFF2-40B4-BE49-F238E27FC236}">
                <a16:creationId xmlns:a16="http://schemas.microsoft.com/office/drawing/2014/main" xmlns="" id="{272A0616-C870-45A2-A022-B7684BCB7516}"/>
              </a:ext>
            </a:extLst>
          </p:cNvPr>
          <p:cNvSpPr/>
          <p:nvPr/>
        </p:nvSpPr>
        <p:spPr>
          <a:xfrm>
            <a:off x="8617449" y="-470976"/>
            <a:ext cx="526551" cy="25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en-ID"/>
          </a:p>
        </p:txBody>
      </p:sp>
      <p:sp>
        <p:nvSpPr>
          <p:cNvPr id="2" name="Rectangle 1"/>
          <p:cNvSpPr/>
          <p:nvPr/>
        </p:nvSpPr>
        <p:spPr>
          <a:xfrm>
            <a:off x="0" y="-1"/>
            <a:ext cx="9144000" cy="5169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decel="6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accel="40000" decel="6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accel="40000" decel="6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repeatCount="indefinite" autoRev="1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#ppt_h/2*((1.5-1.5*$)^3-(1.5-1.5*$)^2)*8/9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-#ppt_h*((1.5-1.5*$)^3-(1.5-1.5*$)^2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repeatCount="indefinite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7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50000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repeatCount="indefinite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7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12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7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6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7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12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10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6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8" accel="60000" decel="40000" fill="hold" grpId="1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357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8" accel="60000" decel="4000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8" accel="60000" decel="4000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10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9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9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34" grpId="2" animBg="1"/>
          <p:bldP spid="53" grpId="0" animBg="1"/>
          <p:bldP spid="53" grpId="1" animBg="1"/>
          <p:bldP spid="53" grpId="2" animBg="1"/>
          <p:bldP spid="54" grpId="0"/>
          <p:bldP spid="54" grpId="1"/>
          <p:bldP spid="54" grpId="2"/>
          <p:bldP spid="57" grpId="0" animBg="1"/>
          <p:bldP spid="57" grpId="1" animBg="1"/>
          <p:bldP spid="57" grpId="2" animBg="1"/>
          <p:bldP spid="57" grpId="3" animBg="1"/>
          <p:bldP spid="59" grpId="0" animBg="1"/>
          <p:bldP spid="59" grpId="1" animBg="1"/>
          <p:bldP spid="59" grpId="2" animBg="1"/>
          <p:bldP spid="59" grpId="3" animBg="1"/>
          <p:bldP spid="56" grpId="0" animBg="1"/>
          <p:bldP spid="56" grpId="1" animBg="1"/>
          <p:bldP spid="56" grpId="2" animBg="1"/>
          <p:bldP spid="56" grpId="3" animBg="1"/>
          <p:bldP spid="58" grpId="0" animBg="1"/>
          <p:bldP spid="58" grpId="1" animBg="1"/>
          <p:bldP spid="58" grpId="2" animBg="1"/>
          <p:bldP spid="58" grpId="3" animBg="1"/>
          <p:bldP spid="60" grpId="0"/>
          <p:bldP spid="60" grpId="1"/>
          <p:bldP spid="12" grpId="0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decel="6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accel="40000" decel="6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2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6" accel="40000" decel="6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repeatCount="indefinite" autoRev="1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#ppt_h/2*((1.5-1.5*$)^3-(1.5-1.5*$)^2)*8/9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 fmla="#ppt_h-#ppt_h*((1.5-1.5*$)^3-(1.5-1.5*$)^2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repeatCount="indefinite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7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5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repeatCount="indefinite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7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" presetClass="exit" presetSubtype="12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7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6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7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12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10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6" accel="60000" decel="40000" fill="hold" grpId="3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8" accel="60000" decel="40000" fill="hold" grpId="1" nodeType="withEffect">
                                      <p:stCondLst>
                                        <p:cond delay="6100"/>
                                      </p:stCondLst>
                                      <p:iterate type="lt">
                                        <p:tmPct val="357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83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8" accel="60000" decel="4000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8" accel="60000" decel="40000" fill="hold" grpId="2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10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9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9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34" grpId="2" animBg="1"/>
          <p:bldP spid="53" grpId="0" animBg="1"/>
          <p:bldP spid="53" grpId="1" animBg="1"/>
          <p:bldP spid="53" grpId="2" animBg="1"/>
          <p:bldP spid="54" grpId="0"/>
          <p:bldP spid="54" grpId="1"/>
          <p:bldP spid="54" grpId="2"/>
          <p:bldP spid="57" grpId="0" animBg="1"/>
          <p:bldP spid="57" grpId="1" animBg="1"/>
          <p:bldP spid="57" grpId="2" animBg="1"/>
          <p:bldP spid="57" grpId="3" animBg="1"/>
          <p:bldP spid="59" grpId="0" animBg="1"/>
          <p:bldP spid="59" grpId="1" animBg="1"/>
          <p:bldP spid="59" grpId="2" animBg="1"/>
          <p:bldP spid="59" grpId="3" animBg="1"/>
          <p:bldP spid="56" grpId="0" animBg="1"/>
          <p:bldP spid="56" grpId="1" animBg="1"/>
          <p:bldP spid="56" grpId="2" animBg="1"/>
          <p:bldP spid="56" grpId="3" animBg="1"/>
          <p:bldP spid="58" grpId="0" animBg="1"/>
          <p:bldP spid="58" grpId="1" animBg="1"/>
          <p:bldP spid="58" grpId="2" animBg="1"/>
          <p:bldP spid="58" grpId="3" animBg="1"/>
          <p:bldP spid="60" grpId="0"/>
          <p:bldP spid="60" grpId="1"/>
          <p:bldP spid="12" grpId="0" animBg="1"/>
          <p:bldP spid="2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711439" y="33950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Syarat &amp; Ketentuan</a:t>
            </a:r>
            <a:endParaRPr dirty="0"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1"/>
          </p:nvPr>
        </p:nvSpPr>
        <p:spPr>
          <a:xfrm>
            <a:off x="633703" y="228540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 smtClean="0"/>
              <a:t>Mengisi</a:t>
            </a:r>
            <a:r>
              <a:rPr lang="en-ID" dirty="0" smtClean="0"/>
              <a:t> Form </a:t>
            </a:r>
            <a:r>
              <a:rPr lang="en-ID" dirty="0" err="1" smtClean="0"/>
              <a:t>Pendaftaran</a:t>
            </a:r>
            <a:r>
              <a:rPr lang="en-ID" dirty="0" smtClean="0"/>
              <a:t> </a:t>
            </a:r>
            <a:r>
              <a:rPr lang="en-ID" dirty="0" err="1" smtClean="0"/>
              <a:t>magang</a:t>
            </a:r>
            <a:endParaRPr dirty="0"/>
          </a:p>
        </p:txBody>
      </p:sp>
      <p:sp>
        <p:nvSpPr>
          <p:cNvPr id="345" name="Google Shape;345;p41"/>
          <p:cNvSpPr txBox="1">
            <a:spLocks noGrp="1"/>
          </p:cNvSpPr>
          <p:nvPr>
            <p:ph type="subTitle" idx="4"/>
          </p:nvPr>
        </p:nvSpPr>
        <p:spPr>
          <a:xfrm>
            <a:off x="3275856" y="2285400"/>
            <a:ext cx="2592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Membawa surat keterangan / pengantar dari sekolah atau kampus</a:t>
            </a: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subTitle" idx="6"/>
          </p:nvPr>
        </p:nvSpPr>
        <p:spPr>
          <a:xfrm>
            <a:off x="633703" y="3939902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Memliki niat positif untuk menambah skill dan ppengalaman</a:t>
            </a:r>
            <a:endParaRPr dirty="0"/>
          </a:p>
        </p:txBody>
      </p:sp>
      <p:sp>
        <p:nvSpPr>
          <p:cNvPr id="349" name="Google Shape;349;p41"/>
          <p:cNvSpPr txBox="1">
            <a:spLocks noGrp="1"/>
          </p:cNvSpPr>
          <p:nvPr>
            <p:ph type="subTitle" idx="8"/>
          </p:nvPr>
        </p:nvSpPr>
        <p:spPr>
          <a:xfrm>
            <a:off x="3429899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Mau latihan mandiri, jauh dari orang tua, dan dewasa</a:t>
            </a:r>
            <a:endParaRPr dirty="0"/>
          </a:p>
        </p:txBody>
      </p:sp>
      <p:sp>
        <p:nvSpPr>
          <p:cNvPr id="351" name="Google Shape;351;p41"/>
          <p:cNvSpPr txBox="1">
            <a:spLocks noGrp="1"/>
          </p:cNvSpPr>
          <p:nvPr>
            <p:ph type="subTitle" idx="13"/>
          </p:nvPr>
        </p:nvSpPr>
        <p:spPr>
          <a:xfrm>
            <a:off x="6174750" y="228540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Direstui orang tua / sudah izin</a:t>
            </a:r>
            <a:endParaRPr dirty="0"/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15"/>
          </p:nvPr>
        </p:nvSpPr>
        <p:spPr>
          <a:xfrm>
            <a:off x="6174750" y="4068750"/>
            <a:ext cx="22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Menjaga nama baik perusahaan, sekolah, dan diri sendiri</a:t>
            </a:r>
            <a:endParaRPr dirty="0"/>
          </a:p>
        </p:txBody>
      </p:sp>
      <p:grpSp>
        <p:nvGrpSpPr>
          <p:cNvPr id="354" name="Google Shape;354;p41"/>
          <p:cNvGrpSpPr/>
          <p:nvPr/>
        </p:nvGrpSpPr>
        <p:grpSpPr>
          <a:xfrm>
            <a:off x="4381731" y="1815777"/>
            <a:ext cx="376926" cy="370324"/>
            <a:chOff x="-40748275" y="3238700"/>
            <a:chExt cx="322600" cy="316950"/>
          </a:xfrm>
        </p:grpSpPr>
        <p:sp>
          <p:nvSpPr>
            <p:cNvPr id="355" name="Google Shape;355;p41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41"/>
          <p:cNvSpPr/>
          <p:nvPr/>
        </p:nvSpPr>
        <p:spPr>
          <a:xfrm>
            <a:off x="1637383" y="1833536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41"/>
          <p:cNvGrpSpPr/>
          <p:nvPr/>
        </p:nvGrpSpPr>
        <p:grpSpPr>
          <a:xfrm>
            <a:off x="1568368" y="3437769"/>
            <a:ext cx="402336" cy="365767"/>
            <a:chOff x="-40378075" y="3267450"/>
            <a:chExt cx="317425" cy="289075"/>
          </a:xfrm>
        </p:grpSpPr>
        <p:sp>
          <p:nvSpPr>
            <p:cNvPr id="363" name="Google Shape;363;p41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41"/>
          <p:cNvGrpSpPr/>
          <p:nvPr/>
        </p:nvGrpSpPr>
        <p:grpSpPr>
          <a:xfrm>
            <a:off x="4393707" y="3498106"/>
            <a:ext cx="424284" cy="365769"/>
            <a:chOff x="-42651700" y="3217825"/>
            <a:chExt cx="367600" cy="317425"/>
          </a:xfrm>
        </p:grpSpPr>
        <p:sp>
          <p:nvSpPr>
            <p:cNvPr id="368" name="Google Shape;368;p41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41"/>
          <p:cNvSpPr/>
          <p:nvPr/>
        </p:nvSpPr>
        <p:spPr>
          <a:xfrm>
            <a:off x="7213994" y="1838147"/>
            <a:ext cx="304799" cy="365768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7213994" y="3446292"/>
            <a:ext cx="314565" cy="365762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2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7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9" presetClass="exit" presetSubtype="0" accel="100000" fill="hold" grpId="2" nodeType="withEffect">
                                  <p:stCondLst>
                                    <p:cond delay="9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1" grpId="1"/>
      <p:bldP spid="341" grpId="2"/>
      <p:bldP spid="343" grpId="0" build="p"/>
      <p:bldP spid="343" grpId="1" build="p"/>
      <p:bldP spid="345" grpId="0" build="p"/>
      <p:bldP spid="345" grpId="1" build="p"/>
      <p:bldP spid="347" grpId="0" build="p"/>
      <p:bldP spid="347" grpId="1" build="p"/>
      <p:bldP spid="349" grpId="0" build="p"/>
      <p:bldP spid="349" grpId="1" build="p"/>
      <p:bldP spid="351" grpId="0" build="p"/>
      <p:bldP spid="351" grpId="1" build="p"/>
      <p:bldP spid="353" grpId="0" build="p"/>
      <p:bldP spid="353" grpId="1" build="p"/>
      <p:bldP spid="361" grpId="0" animBg="1"/>
      <p:bldP spid="361" grpId="1" animBg="1"/>
      <p:bldP spid="372" grpId="0" animBg="1"/>
      <p:bldP spid="372" grpId="1" animBg="1"/>
      <p:bldP spid="373" grpId="0" animBg="1"/>
      <p:bldP spid="37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86688" y="-383698"/>
            <a:ext cx="1685925" cy="1685925"/>
            <a:chOff x="0" y="0"/>
            <a:chExt cx="2787650" cy="2787650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AutoShape 5"/>
          <p:cNvSpPr/>
          <p:nvPr/>
        </p:nvSpPr>
        <p:spPr>
          <a:xfrm rot="14195977">
            <a:off x="6970652" y="4012380"/>
            <a:ext cx="1784078" cy="121246"/>
          </a:xfrm>
          <a:prstGeom prst="rect">
            <a:avLst/>
          </a:prstGeom>
          <a:solidFill>
            <a:srgbClr val="FF6600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90688" y="3600450"/>
            <a:ext cx="2552700" cy="2552700"/>
            <a:chOff x="0" y="0"/>
            <a:chExt cx="2787650" cy="2787650"/>
          </a:xfrm>
          <a:solidFill>
            <a:schemeClr val="tx2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575615" y="2898070"/>
            <a:ext cx="3842518" cy="3842518"/>
            <a:chOff x="-2540" y="-2540"/>
            <a:chExt cx="6355080" cy="6355080"/>
          </a:xfrm>
          <a:solidFill>
            <a:schemeClr val="bg1"/>
          </a:solidFill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1" name="AutoShape 11"/>
          <p:cNvSpPr/>
          <p:nvPr/>
        </p:nvSpPr>
        <p:spPr>
          <a:xfrm rot="-2700000" flipV="1">
            <a:off x="7072003" y="4009718"/>
            <a:ext cx="1587184" cy="12657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3" name="TextBox 13"/>
          <p:cNvSpPr txBox="1"/>
          <p:nvPr/>
        </p:nvSpPr>
        <p:spPr>
          <a:xfrm>
            <a:off x="1090397" y="1876972"/>
            <a:ext cx="733725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Format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Magang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Untuk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Kamu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Apa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Aja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3200" spc="-160" dirty="0" err="1" smtClean="0">
                <a:solidFill>
                  <a:schemeClr val="bg1"/>
                </a:solidFill>
                <a:latin typeface="Krona One" charset="0"/>
              </a:rPr>
              <a:t>sih</a:t>
            </a:r>
            <a:r>
              <a:rPr lang="en-ID" sz="3200" spc="-160" dirty="0" smtClean="0">
                <a:solidFill>
                  <a:schemeClr val="bg1"/>
                </a:solidFill>
                <a:latin typeface="Krona One" charset="0"/>
              </a:rPr>
              <a:t>?</a:t>
            </a:r>
            <a:endParaRPr lang="en-US" sz="3200" spc="-160" dirty="0">
              <a:solidFill>
                <a:schemeClr val="bg1"/>
              </a:solidFill>
              <a:latin typeface="Krona O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75615" y="-884634"/>
            <a:ext cx="10332191" cy="70377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8" presetClass="entr" presetSubtype="0" accel="5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36667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82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2" decel="50000" autoRev="1" fill="hold">
                                          <p:stCondLst>
                                            <p:cond delay="18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4" fill="hold">
                                          <p:stCondLst>
                                            <p:cond delay="3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52" dur="4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54" dur="4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0" presetClass="exit" presetSubtype="0" fill="hold" grpId="1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DOT SHAPE">
            <a:extLst>
              <a:ext uri="{FF2B5EF4-FFF2-40B4-BE49-F238E27FC236}">
                <a16:creationId xmlns:a16="http://schemas.microsoft.com/office/drawing/2014/main" xmlns="" id="{2C1E526A-B947-4472-8AE0-0F259F873184}"/>
              </a:ext>
            </a:extLst>
          </p:cNvPr>
          <p:cNvSpPr/>
          <p:nvPr/>
        </p:nvSpPr>
        <p:spPr>
          <a:xfrm>
            <a:off x="3034023" y="1312413"/>
            <a:ext cx="2722076" cy="2627489"/>
          </a:xfrm>
          <a:prstGeom prst="ellipse">
            <a:avLst/>
          </a:prstGeom>
          <a:noFill/>
          <a:ln w="508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DOT SHAPE">
            <a:extLst>
              <a:ext uri="{FF2B5EF4-FFF2-40B4-BE49-F238E27FC236}">
                <a16:creationId xmlns:a16="http://schemas.microsoft.com/office/drawing/2014/main" xmlns="" id="{2C1E526A-B947-4472-8AE0-0F259F873184}"/>
              </a:ext>
            </a:extLst>
          </p:cNvPr>
          <p:cNvSpPr/>
          <p:nvPr/>
        </p:nvSpPr>
        <p:spPr>
          <a:xfrm>
            <a:off x="2535898" y="834609"/>
            <a:ext cx="3727454" cy="3586590"/>
          </a:xfrm>
          <a:prstGeom prst="ellipse">
            <a:avLst/>
          </a:prstGeom>
          <a:noFill/>
          <a:ln w="5080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AutoShape 5"/>
          <p:cNvSpPr/>
          <p:nvPr/>
        </p:nvSpPr>
        <p:spPr>
          <a:xfrm rot="16200000">
            <a:off x="1975867" y="2524125"/>
            <a:ext cx="5143500" cy="952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sp>
      <p:sp>
        <p:nvSpPr>
          <p:cNvPr id="3" name="Oval 2"/>
          <p:cNvSpPr/>
          <p:nvPr/>
        </p:nvSpPr>
        <p:spPr>
          <a:xfrm>
            <a:off x="179512" y="240490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Stored Data 3"/>
          <p:cNvSpPr/>
          <p:nvPr/>
        </p:nvSpPr>
        <p:spPr>
          <a:xfrm flipH="1">
            <a:off x="793433" y="213487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4" r="20274" b="38667"/>
          <a:stretch/>
        </p:blipFill>
        <p:spPr>
          <a:xfrm>
            <a:off x="263594" y="336166"/>
            <a:ext cx="699689" cy="75041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79511" y="1518633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Stored Data 8"/>
          <p:cNvSpPr/>
          <p:nvPr/>
        </p:nvSpPr>
        <p:spPr>
          <a:xfrm flipH="1">
            <a:off x="793432" y="1491630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" y="1628134"/>
            <a:ext cx="795735" cy="73659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79510" y="2814777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Stored Data 12"/>
          <p:cNvSpPr/>
          <p:nvPr/>
        </p:nvSpPr>
        <p:spPr>
          <a:xfrm flipH="1">
            <a:off x="793431" y="2787774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1" y="2815177"/>
            <a:ext cx="989229" cy="7879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79510" y="3966905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tored Data 16"/>
          <p:cNvSpPr/>
          <p:nvPr/>
        </p:nvSpPr>
        <p:spPr>
          <a:xfrm flipH="1">
            <a:off x="793431" y="3939902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" y="4096854"/>
            <a:ext cx="1054934" cy="729081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994590" y="269184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Stored Data 20"/>
          <p:cNvSpPr/>
          <p:nvPr/>
        </p:nvSpPr>
        <p:spPr>
          <a:xfrm>
            <a:off x="5508104" y="261325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02" y="291877"/>
            <a:ext cx="1753229" cy="887711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994590" y="1472486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Stored Data 24"/>
          <p:cNvSpPr/>
          <p:nvPr/>
        </p:nvSpPr>
        <p:spPr>
          <a:xfrm>
            <a:off x="5508104" y="1464627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7"/>
          <a:stretch/>
        </p:blipFill>
        <p:spPr>
          <a:xfrm>
            <a:off x="7861607" y="1518633"/>
            <a:ext cx="1276761" cy="60539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7994589" y="2810620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tored Data 27"/>
          <p:cNvSpPr/>
          <p:nvPr/>
        </p:nvSpPr>
        <p:spPr>
          <a:xfrm>
            <a:off x="5508103" y="2802761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1" b="21303"/>
          <a:stretch/>
        </p:blipFill>
        <p:spPr>
          <a:xfrm>
            <a:off x="7819338" y="3013604"/>
            <a:ext cx="1159106" cy="440125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8005670" y="3973912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Stored Data 30"/>
          <p:cNvSpPr/>
          <p:nvPr/>
        </p:nvSpPr>
        <p:spPr>
          <a:xfrm>
            <a:off x="5519184" y="3966053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444" y="4168861"/>
            <a:ext cx="1165086" cy="585065"/>
          </a:xfrm>
          <a:prstGeom prst="rect">
            <a:avLst/>
          </a:prstGeom>
        </p:spPr>
      </p:pic>
      <p:sp>
        <p:nvSpPr>
          <p:cNvPr id="34" name="Google Shape;343;p41"/>
          <p:cNvSpPr txBox="1">
            <a:spLocks/>
          </p:cNvSpPr>
          <p:nvPr/>
        </p:nvSpPr>
        <p:spPr>
          <a:xfrm>
            <a:off x="1373837" y="336166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Research &amp; Development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35" name="Google Shape;343;p41"/>
          <p:cNvSpPr txBox="1">
            <a:spLocks/>
          </p:cNvSpPr>
          <p:nvPr/>
        </p:nvSpPr>
        <p:spPr>
          <a:xfrm>
            <a:off x="1386842" y="1714771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err="1" smtClean="0">
                <a:latin typeface="Comfortaa" charset="0"/>
              </a:rPr>
              <a:t>Administrasi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36" name="Google Shape;343;p41"/>
          <p:cNvSpPr txBox="1">
            <a:spLocks/>
          </p:cNvSpPr>
          <p:nvPr/>
        </p:nvSpPr>
        <p:spPr>
          <a:xfrm>
            <a:off x="1373837" y="3017854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UI/UX Designer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37" name="Google Shape;343;p41"/>
          <p:cNvSpPr txBox="1">
            <a:spLocks/>
          </p:cNvSpPr>
          <p:nvPr/>
        </p:nvSpPr>
        <p:spPr>
          <a:xfrm>
            <a:off x="1373837" y="4163043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Programmer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38" name="Google Shape;343;p41"/>
          <p:cNvSpPr txBox="1">
            <a:spLocks/>
          </p:cNvSpPr>
          <p:nvPr/>
        </p:nvSpPr>
        <p:spPr>
          <a:xfrm>
            <a:off x="5470785" y="465322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Human Resource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39" name="Google Shape;343;p41"/>
          <p:cNvSpPr txBox="1">
            <a:spLocks/>
          </p:cNvSpPr>
          <p:nvPr/>
        </p:nvSpPr>
        <p:spPr>
          <a:xfrm>
            <a:off x="5494043" y="1594419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Social Media Specialist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40" name="Google Shape;343;p41"/>
          <p:cNvSpPr txBox="1">
            <a:spLocks/>
          </p:cNvSpPr>
          <p:nvPr/>
        </p:nvSpPr>
        <p:spPr>
          <a:xfrm>
            <a:off x="5470785" y="2931790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Photographer &amp; Videographer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41" name="Google Shape;343;p41"/>
          <p:cNvSpPr txBox="1">
            <a:spLocks/>
          </p:cNvSpPr>
          <p:nvPr/>
        </p:nvSpPr>
        <p:spPr>
          <a:xfrm>
            <a:off x="5457415" y="4234485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Content Writer</a:t>
            </a:r>
            <a:endParaRPr lang="en-ID" sz="1600" b="1" dirty="0">
              <a:latin typeface="Comforta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5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8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" dur="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7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8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8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8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7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7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8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8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8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6" dur="7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7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8" dur="7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8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6" dur="7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7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7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xit" presetSubtype="2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8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8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53" presetClass="exit" presetSubtype="32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4" dur="7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7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7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7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7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8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53" presetClass="exit" presetSubtype="32" fill="hold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2" dur="7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7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4" dur="7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8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7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7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6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7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7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7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8" dur="5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32" presetClass="emph" presetSubtype="0" fill="hold" grpId="2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40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4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5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6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7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4" dur="5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32" presetClass="emph" presetSubtype="0" fill="hold" grpId="2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5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1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3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5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32" presetClass="emph" presetSubtype="0" fill="hold" grpId="2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7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7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7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8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9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2" presetClass="emph" presetSubtype="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9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3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4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5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5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32" presetClass="emph" presetSubtype="0" fill="hold" grpId="2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4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5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6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7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8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9" presetID="42" presetClass="exit" presetSubtype="0" fill="hold" grpId="1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0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1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6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8" dur="5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9" presetID="32" presetClass="emph" presetSubtype="0" fill="hold" grpId="2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0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4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5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7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5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5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2" presetClass="emph" presetSubtype="0" fill="hold" grpId="2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1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2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3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32" presetClass="emph" presetSubtype="0" fill="hold" grpId="2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2" dur="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3" dur="12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4" dur="12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5" dur="120" fill="hold">
                                              <p:stCondLst>
                                                <p:cond delay="36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56" dur="12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7" presetID="42" presetClass="exit" presetSubtype="0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8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9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0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21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364" dur="3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76" dur="28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7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78" dur="5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9" presetID="49" presetClass="exit" presetSubtype="0" accel="100000" fill="hold" grpId="3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0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3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0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1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92" dur="28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3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94" dur="5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5" presetID="49" presetClass="exit" presetSubtype="0" accel="100000" fill="hold" grpId="3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6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7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3" grpId="1" animBg="1"/>
          <p:bldP spid="43" grpId="2" animBg="1"/>
          <p:bldP spid="43" grpId="3" animBg="1"/>
          <p:bldP spid="42" grpId="0" animBg="1"/>
          <p:bldP spid="42" grpId="1" animBg="1"/>
          <p:bldP spid="42" grpId="2" animBg="1"/>
          <p:bldP spid="42" grpId="3" animBg="1"/>
          <p:bldP spid="3" grpId="0" animBg="1"/>
          <p:bldP spid="3" grpId="1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4" grpId="0" animBg="1"/>
          <p:bldP spid="24" grpId="1" animBg="1"/>
          <p:bldP spid="25" grpId="0" animBg="1"/>
          <p:bldP spid="25" grpId="1" animBg="1"/>
          <p:bldP spid="27" grpId="0" animBg="1"/>
          <p:bldP spid="27" grpId="1" animBg="1"/>
          <p:bldP spid="28" grpId="0" animBg="1"/>
          <p:bldP spid="28" grpId="1" animBg="1"/>
          <p:bldP spid="30" grpId="0" animBg="1"/>
          <p:bldP spid="30" grpId="1" animBg="1"/>
          <p:bldP spid="31" grpId="0" animBg="1"/>
          <p:bldP spid="31" grpId="1" animBg="1"/>
          <p:bldP spid="34" grpId="0" build="p"/>
          <p:bldP spid="34" grpId="1" build="p"/>
          <p:bldP spid="34" grpId="2" build="allAtOnce"/>
          <p:bldP spid="35" grpId="0" build="p"/>
          <p:bldP spid="35" grpId="1" build="p"/>
          <p:bldP spid="35" grpId="2" build="allAtOnce"/>
          <p:bldP spid="36" grpId="0" build="p"/>
          <p:bldP spid="36" grpId="1" build="p"/>
          <p:bldP spid="36" grpId="2" build="allAtOnce"/>
          <p:bldP spid="37" grpId="0" build="p"/>
          <p:bldP spid="37" grpId="1" build="p"/>
          <p:bldP spid="37" grpId="2" build="allAtOnce"/>
          <p:bldP spid="38" grpId="0" build="p"/>
          <p:bldP spid="38" grpId="1" build="p"/>
          <p:bldP spid="38" grpId="2" build="allAtOnce"/>
          <p:bldP spid="39" grpId="0" build="p"/>
          <p:bldP spid="39" grpId="1" build="p"/>
          <p:bldP spid="39" grpId="2" build="allAtOnce"/>
          <p:bldP spid="40" grpId="0" build="p"/>
          <p:bldP spid="40" grpId="1" build="p"/>
          <p:bldP spid="40" grpId="2" build="allAtOnce"/>
          <p:bldP spid="41" grpId="0" build="p"/>
          <p:bldP spid="41" grpId="1" build="p"/>
          <p:bldP spid="41" grpId="2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8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" dur="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7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7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8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8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8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7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7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8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8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8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8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6" dur="7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7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8" dur="7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8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4" dur="8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6" dur="7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7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8" dur="7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xit" presetSubtype="2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0" dur="8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8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2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3" presetID="53" presetClass="exit" presetSubtype="32" fill="hold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4" dur="7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7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6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4" dur="7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7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6" dur="7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8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53" presetClass="exit" presetSubtype="32" fill="hold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2" dur="7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7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4" dur="7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0" dur="8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1" presetID="53" presetClass="exit" presetSubtype="3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2" dur="7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4" dur="7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2" presetClass="exit" presetSubtype="2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6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7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8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7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7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7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6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8" dur="5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32" presetClass="emph" presetSubtype="0" fill="hold" grpId="2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40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4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4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5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6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7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1000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4" dur="5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32" presetClass="emph" presetSubtype="0" fill="hold" grpId="2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5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5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6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1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3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10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5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32" presetClass="emph" presetSubtype="0" fill="hold" grpId="2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7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7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7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8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9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10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32" presetClass="emph" presetSubtype="0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9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3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4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5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1000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2" dur="5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32" presetClass="emph" presetSubtype="0" fill="hold" grpId="2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4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5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6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7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8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9" presetID="42" presetClass="exit" presetSubtype="0" fill="hold" grpId="1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0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1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1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6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7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8" dur="5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9" presetID="32" presetClass="emph" presetSubtype="0" fill="hold" grpId="2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0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1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22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3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4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5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6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7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1000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5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 fill="hold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4" dur="5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32" presetClass="emph" presetSubtype="0" fill="hold" grpId="2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1" presetID="42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2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3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10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 fill="hold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32" presetClass="emph" presetSubtype="0" fill="hold" grpId="2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2" dur="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3" dur="12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4" dur="12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5" dur="120" fill="hold">
                                              <p:stCondLst>
                                                <p:cond delay="36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56" dur="12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7" presetID="42" presetClass="exit" presetSubtype="0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8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9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0" dur="1000"/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21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364" dur="3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5" presetID="2" presetClass="exit" presetSubtype="4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6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7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4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76" dur="28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7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78" dur="5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9" presetID="49" presetClass="exit" presetSubtype="0" accel="100000" fill="hold" grpId="3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0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7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3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0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1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92" dur="28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3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94" dur="5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5" presetID="49" presetClass="exit" presetSubtype="0" accel="100000" fill="hold" grpId="3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6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7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7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3" grpId="1" animBg="1"/>
          <p:bldP spid="43" grpId="2" animBg="1"/>
          <p:bldP spid="43" grpId="3" animBg="1"/>
          <p:bldP spid="42" grpId="0" animBg="1"/>
          <p:bldP spid="42" grpId="1" animBg="1"/>
          <p:bldP spid="42" grpId="2" animBg="1"/>
          <p:bldP spid="42" grpId="3" animBg="1"/>
          <p:bldP spid="3" grpId="0" animBg="1"/>
          <p:bldP spid="3" grpId="1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12" grpId="0" animBg="1"/>
          <p:bldP spid="12" grpId="1" animBg="1"/>
          <p:bldP spid="13" grpId="0" animBg="1"/>
          <p:bldP spid="13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4" grpId="0" animBg="1"/>
          <p:bldP spid="24" grpId="1" animBg="1"/>
          <p:bldP spid="25" grpId="0" animBg="1"/>
          <p:bldP spid="25" grpId="1" animBg="1"/>
          <p:bldP spid="27" grpId="0" animBg="1"/>
          <p:bldP spid="27" grpId="1" animBg="1"/>
          <p:bldP spid="28" grpId="0" animBg="1"/>
          <p:bldP spid="28" grpId="1" animBg="1"/>
          <p:bldP spid="30" grpId="0" animBg="1"/>
          <p:bldP spid="30" grpId="1" animBg="1"/>
          <p:bldP spid="31" grpId="0" animBg="1"/>
          <p:bldP spid="31" grpId="1" animBg="1"/>
          <p:bldP spid="34" grpId="0" build="p"/>
          <p:bldP spid="34" grpId="1" build="p"/>
          <p:bldP spid="34" grpId="2" build="allAtOnce"/>
          <p:bldP spid="35" grpId="0" build="p"/>
          <p:bldP spid="35" grpId="1" build="p"/>
          <p:bldP spid="35" grpId="2" build="allAtOnce"/>
          <p:bldP spid="36" grpId="0" build="p"/>
          <p:bldP spid="36" grpId="1" build="p"/>
          <p:bldP spid="36" grpId="2" build="allAtOnce"/>
          <p:bldP spid="37" grpId="0" build="p"/>
          <p:bldP spid="37" grpId="1" build="p"/>
          <p:bldP spid="37" grpId="2" build="allAtOnce"/>
          <p:bldP spid="38" grpId="0" build="p"/>
          <p:bldP spid="38" grpId="1" build="p"/>
          <p:bldP spid="38" grpId="2" build="allAtOnce"/>
          <p:bldP spid="39" grpId="0" build="p"/>
          <p:bldP spid="39" grpId="1" build="p"/>
          <p:bldP spid="39" grpId="2" build="allAtOnce"/>
          <p:bldP spid="40" grpId="0" build="p"/>
          <p:bldP spid="40" grpId="1" build="p"/>
          <p:bldP spid="40" grpId="2" build="allAtOnce"/>
          <p:bldP spid="41" grpId="0" build="p"/>
          <p:bldP spid="41" grpId="1" build="p"/>
          <p:bldP spid="41" grpId="2" build="allAtOnce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789032" y="340952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Stored Data 2"/>
          <p:cNvSpPr/>
          <p:nvPr/>
        </p:nvSpPr>
        <p:spPr>
          <a:xfrm flipH="1">
            <a:off x="5402953" y="313949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89031" y="1619095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Stored Data 5"/>
          <p:cNvSpPr/>
          <p:nvPr/>
        </p:nvSpPr>
        <p:spPr>
          <a:xfrm flipH="1">
            <a:off x="5402952" y="1592092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89030" y="2915239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Stored Data 8"/>
          <p:cNvSpPr/>
          <p:nvPr/>
        </p:nvSpPr>
        <p:spPr>
          <a:xfrm flipH="1">
            <a:off x="5402951" y="2888236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9030" y="4067367"/>
            <a:ext cx="867855" cy="8460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Stored Data 11"/>
          <p:cNvSpPr/>
          <p:nvPr/>
        </p:nvSpPr>
        <p:spPr>
          <a:xfrm flipH="1">
            <a:off x="5402951" y="4040364"/>
            <a:ext cx="2770455" cy="900100"/>
          </a:xfrm>
          <a:prstGeom prst="flowChartOnlineStorag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343;p41"/>
          <p:cNvSpPr txBox="1">
            <a:spLocks/>
          </p:cNvSpPr>
          <p:nvPr/>
        </p:nvSpPr>
        <p:spPr>
          <a:xfrm>
            <a:off x="5965605" y="568962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Marketing &amp; Sales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15" name="Google Shape;343;p41"/>
          <p:cNvSpPr txBox="1">
            <a:spLocks/>
          </p:cNvSpPr>
          <p:nvPr/>
        </p:nvSpPr>
        <p:spPr>
          <a:xfrm>
            <a:off x="5996362" y="1815233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Content Creative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16" name="Google Shape;343;p41"/>
          <p:cNvSpPr txBox="1">
            <a:spLocks/>
          </p:cNvSpPr>
          <p:nvPr/>
        </p:nvSpPr>
        <p:spPr>
          <a:xfrm>
            <a:off x="5983357" y="3118316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smtClean="0">
                <a:latin typeface="Comfortaa" charset="0"/>
              </a:rPr>
              <a:t>Digital Research</a:t>
            </a:r>
            <a:endParaRPr lang="en-ID" sz="1600" b="1" dirty="0">
              <a:latin typeface="Comfortaa" charset="0"/>
            </a:endParaRPr>
          </a:p>
        </p:txBody>
      </p:sp>
      <p:sp>
        <p:nvSpPr>
          <p:cNvPr id="17" name="Google Shape;343;p41"/>
          <p:cNvSpPr txBox="1">
            <a:spLocks/>
          </p:cNvSpPr>
          <p:nvPr/>
        </p:nvSpPr>
        <p:spPr>
          <a:xfrm>
            <a:off x="5983357" y="4174818"/>
            <a:ext cx="2280600" cy="453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ID" sz="1600" b="1" dirty="0" err="1" smtClean="0">
                <a:latin typeface="Comfortaa" charset="0"/>
              </a:rPr>
              <a:t>Marcomm</a:t>
            </a:r>
            <a:r>
              <a:rPr lang="en-ID" sz="1600" b="1" dirty="0" smtClean="0">
                <a:latin typeface="Comfortaa" charset="0"/>
              </a:rPr>
              <a:t>/Public Relation</a:t>
            </a:r>
            <a:endParaRPr lang="en-ID" sz="1600" b="1" dirty="0">
              <a:latin typeface="Comforta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80" y="409194"/>
            <a:ext cx="4950825" cy="39341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57" y="409194"/>
            <a:ext cx="1478871" cy="7733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6" y="1666529"/>
            <a:ext cx="1611580" cy="7986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08" y="2970163"/>
            <a:ext cx="1485297" cy="7362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6" y="4136787"/>
            <a:ext cx="1584732" cy="7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120000">
                                      <p:cBhvr>
                                        <p:cTn id="8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2" presetClass="emph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Rot by="120000">
                                      <p:cBhvr>
                                        <p:cTn id="9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2" presetClass="emph" presetSubtype="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Rot by="120000">
                                      <p:cBhvr>
                                        <p:cTn id="1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13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9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9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9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9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9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9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build="p"/>
      <p:bldP spid="14" grpId="1" build="p"/>
      <p:bldP spid="14" grpId="2" build="allAtOnce"/>
      <p:bldP spid="15" grpId="0" build="p"/>
      <p:bldP spid="15" grpId="1" build="p"/>
      <p:bldP spid="15" grpId="2" build="allAtOnce"/>
      <p:bldP spid="16" grpId="0" build="p"/>
      <p:bldP spid="16" grpId="1" build="p"/>
      <p:bldP spid="16" grpId="2" build="allAtOnce"/>
      <p:bldP spid="17" grpId="0" build="p"/>
      <p:bldP spid="17" grpId="1" build="p"/>
      <p:bldP spid="17" grpId="2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">
            <a:extLst>
              <a:ext uri="{FF2B5EF4-FFF2-40B4-BE49-F238E27FC236}">
                <a16:creationId xmlns:a16="http://schemas.microsoft.com/office/drawing/2014/main" xmlns="" id="{60443943-40AB-D94B-A2DB-33FDAB9DB278}"/>
              </a:ext>
            </a:extLst>
          </p:cNvPr>
          <p:cNvSpPr/>
          <p:nvPr/>
        </p:nvSpPr>
        <p:spPr>
          <a:xfrm rot="448007">
            <a:off x="4722131" y="-1263143"/>
            <a:ext cx="6042744" cy="6042744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lang="en-US"/>
          </a:p>
        </p:txBody>
      </p:sp>
      <p:sp>
        <p:nvSpPr>
          <p:cNvPr id="8" name="CHANGE TEXT HERE">
            <a:extLst>
              <a:ext uri="{FF2B5EF4-FFF2-40B4-BE49-F238E27FC236}">
                <a16:creationId xmlns:a16="http://schemas.microsoft.com/office/drawing/2014/main" xmlns="" id="{B8DA982A-0BCF-044B-8EC5-40EAA78B331C}"/>
              </a:ext>
            </a:extLst>
          </p:cNvPr>
          <p:cNvSpPr/>
          <p:nvPr/>
        </p:nvSpPr>
        <p:spPr>
          <a:xfrm>
            <a:off x="687454" y="4333335"/>
            <a:ext cx="622927" cy="261610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Nunito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Clients</a:t>
            </a:r>
            <a:endParaRPr lang="en-US" dirty="0"/>
          </a:p>
        </p:txBody>
      </p:sp>
      <p:sp>
        <p:nvSpPr>
          <p:cNvPr id="16" name="CHANGE TEXT HERE">
            <a:extLst>
              <a:ext uri="{FF2B5EF4-FFF2-40B4-BE49-F238E27FC236}">
                <a16:creationId xmlns:a16="http://schemas.microsoft.com/office/drawing/2014/main" xmlns="" id="{1884B3CB-E43D-774A-9778-4A50AE01B8A7}"/>
              </a:ext>
            </a:extLst>
          </p:cNvPr>
          <p:cNvSpPr/>
          <p:nvPr/>
        </p:nvSpPr>
        <p:spPr>
          <a:xfrm>
            <a:off x="2046317" y="4333335"/>
            <a:ext cx="1156727" cy="261610"/>
          </a:xfrm>
          <a:prstGeom prst="rect">
            <a:avLst/>
          </a:prstGeom>
        </p:spPr>
        <p:txBody>
          <a:bodyPr wrap="none" lIns="45720" tIns="22860" rIns="45720" bIns="2286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Nunito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Repeat Order</a:t>
            </a:r>
            <a:endParaRPr lang="en-US" dirty="0"/>
          </a:p>
        </p:txBody>
      </p:sp>
      <p:pic>
        <p:nvPicPr>
          <p:cNvPr id="21" name="CHANGE PICTURE HERE">
            <a:extLst>
              <a:ext uri="{FF2B5EF4-FFF2-40B4-BE49-F238E27FC236}">
                <a16:creationId xmlns:a16="http://schemas.microsoft.com/office/drawing/2014/main" xmlns="" id="{D9A07550-2547-9A4B-838B-BE994F3D0F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21901" r="21901"/>
          <a:stretch>
            <a:fillRect/>
          </a:stretch>
        </p:blipFill>
        <p:spPr/>
      </p:pic>
      <p:pic>
        <p:nvPicPr>
          <p:cNvPr id="23" name="CHANGE PICTURE HERE">
            <a:extLst>
              <a:ext uri="{FF2B5EF4-FFF2-40B4-BE49-F238E27FC236}">
                <a16:creationId xmlns:a16="http://schemas.microsoft.com/office/drawing/2014/main" xmlns="" id="{A20D477B-B7F6-6D4C-B997-EF721DA388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6653" r="16653"/>
          <a:stretch>
            <a:fillRect/>
          </a:stretch>
        </p:blipFill>
        <p:spPr/>
      </p:pic>
      <p:pic>
        <p:nvPicPr>
          <p:cNvPr id="28" name="CHANGE PICTURE HERE">
            <a:extLst>
              <a:ext uri="{FF2B5EF4-FFF2-40B4-BE49-F238E27FC236}">
                <a16:creationId xmlns:a16="http://schemas.microsoft.com/office/drawing/2014/main" xmlns="" id="{B3A08030-0958-6F47-AD00-C3270A869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5" name="CHANGE PICTURE HERE">
            <a:extLst>
              <a:ext uri="{FF2B5EF4-FFF2-40B4-BE49-F238E27FC236}">
                <a16:creationId xmlns:a16="http://schemas.microsoft.com/office/drawing/2014/main" xmlns="" id="{43684F1F-8527-5A4D-B671-C9C1333224E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4" name="CHANGE TEXT HERE">
            <a:extLst>
              <a:ext uri="{FF2B5EF4-FFF2-40B4-BE49-F238E27FC236}">
                <a16:creationId xmlns:a16="http://schemas.microsoft.com/office/drawing/2014/main" xmlns="" id="{A8B80925-BC6C-E945-B3F6-A7660878409A}"/>
              </a:ext>
            </a:extLst>
          </p:cNvPr>
          <p:cNvSpPr txBox="1"/>
          <p:nvPr/>
        </p:nvSpPr>
        <p:spPr>
          <a:xfrm>
            <a:off x="130512" y="1758229"/>
            <a:ext cx="3831610" cy="152349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Krona One" charset="0"/>
              </a:rPr>
              <a:t>Fasilitas</a:t>
            </a:r>
            <a:r>
              <a:rPr lang="en-US" sz="3200" b="1" dirty="0" smtClean="0">
                <a:solidFill>
                  <a:schemeClr val="bg1"/>
                </a:solidFill>
                <a:latin typeface="Krona One" charset="0"/>
              </a:rPr>
              <a:t> yang </a:t>
            </a:r>
            <a:r>
              <a:rPr lang="en-US" sz="3200" b="1" dirty="0" err="1" smtClean="0">
                <a:solidFill>
                  <a:schemeClr val="bg1"/>
                </a:solidFill>
                <a:latin typeface="Krona One" charset="0"/>
              </a:rPr>
              <a:t>akan</a:t>
            </a:r>
            <a:r>
              <a:rPr lang="en-US" sz="3200" b="1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Krona One" charset="0"/>
              </a:rPr>
              <a:t>kamu</a:t>
            </a:r>
            <a:r>
              <a:rPr lang="en-US" sz="3200" b="1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Krona One" charset="0"/>
              </a:rPr>
              <a:t>dapat</a:t>
            </a:r>
            <a:r>
              <a:rPr lang="en-US" sz="3200" b="1" dirty="0" smtClean="0">
                <a:solidFill>
                  <a:schemeClr val="bg1"/>
                </a:solidFill>
                <a:latin typeface="Krona One" charset="0"/>
              </a:rPr>
              <a:t>!</a:t>
            </a:r>
            <a:endParaRPr lang="en-US" sz="3200" b="1" dirty="0">
              <a:solidFill>
                <a:schemeClr val="bg1"/>
              </a:solidFill>
              <a:latin typeface="Krona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6 1.23457E-7 L 0.07665 1.2345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xit" presetSubtype="8" accel="10000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0" presetClass="exit" presetSubtype="0" accel="100000" fill="hold" grpId="4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8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80000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decel="10000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780000">
                                      <p:cBhvr>
                                        <p:cTn id="37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utoRev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8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xit" presetSubtype="1" accel="64000" decel="36000" fill="hold" grpId="5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6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7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-780000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accel="10000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xit" presetSubtype="4" ac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8" grpId="0"/>
      <p:bldP spid="8" grpId="1"/>
      <p:bldP spid="16" grpId="0"/>
      <p:bldP spid="16" grpId="1"/>
      <p:bldP spid="34" grpId="0"/>
      <p:bldP spid="34" grpId="1"/>
      <p:bldP spid="34" grpId="2"/>
      <p:bldP spid="34" grpId="3"/>
      <p:bldP spid="34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722" y="467916"/>
            <a:ext cx="8208912" cy="41764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41;p41"/>
          <p:cNvSpPr txBox="1">
            <a:spLocks/>
          </p:cNvSpPr>
          <p:nvPr/>
        </p:nvSpPr>
        <p:spPr>
          <a:xfrm>
            <a:off x="2051442" y="2269798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 smtClean="0">
                <a:latin typeface="Krona One" charset="0"/>
              </a:rPr>
              <a:t>Bimbingan</a:t>
            </a:r>
            <a:r>
              <a:rPr lang="en-US" sz="2000" dirty="0" smtClean="0">
                <a:latin typeface="Krona One" charset="0"/>
              </a:rPr>
              <a:t> </a:t>
            </a:r>
            <a:r>
              <a:rPr lang="en-US" sz="2000" dirty="0" err="1" smtClean="0">
                <a:latin typeface="Krona One" charset="0"/>
              </a:rPr>
              <a:t>dari</a:t>
            </a:r>
            <a:r>
              <a:rPr lang="en-US" sz="2000" dirty="0" smtClean="0">
                <a:latin typeface="Krona One" charset="0"/>
              </a:rPr>
              <a:t> staff / </a:t>
            </a:r>
            <a:r>
              <a:rPr lang="en-US" sz="2000" dirty="0" err="1" smtClean="0">
                <a:latin typeface="Krona One" charset="0"/>
              </a:rPr>
              <a:t>karyawan</a:t>
            </a:r>
            <a:r>
              <a:rPr lang="en-US" sz="2000" dirty="0" smtClean="0">
                <a:latin typeface="Krona One" charset="0"/>
              </a:rPr>
              <a:t> kami</a:t>
            </a:r>
            <a:endParaRPr lang="en-US" sz="2000" dirty="0">
              <a:latin typeface="Krona On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994" y="483518"/>
            <a:ext cx="8208912" cy="417646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41;p41"/>
          <p:cNvSpPr txBox="1">
            <a:spLocks/>
          </p:cNvSpPr>
          <p:nvPr/>
        </p:nvSpPr>
        <p:spPr>
          <a:xfrm>
            <a:off x="2000765" y="2405996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2"/>
                </a:solidFill>
                <a:latin typeface="Krona One" charset="0"/>
              </a:rPr>
              <a:t>Ada </a:t>
            </a:r>
            <a:r>
              <a:rPr lang="en-US" sz="2000" dirty="0" err="1" smtClean="0">
                <a:solidFill>
                  <a:schemeClr val="tx2"/>
                </a:solidFill>
                <a:latin typeface="Krona One" charset="0"/>
              </a:rPr>
              <a:t>Pelatihan</a:t>
            </a:r>
            <a:r>
              <a:rPr lang="en-US" sz="2000" dirty="0" smtClean="0">
                <a:solidFill>
                  <a:schemeClr val="tx2"/>
                </a:solidFill>
                <a:latin typeface="Krona One" charset="0"/>
              </a:rPr>
              <a:t> di </a:t>
            </a:r>
            <a:r>
              <a:rPr lang="en-US" sz="2000" dirty="0" err="1" smtClean="0">
                <a:solidFill>
                  <a:schemeClr val="tx2"/>
                </a:solidFill>
                <a:latin typeface="Krona One" charset="0"/>
              </a:rPr>
              <a:t>luar</a:t>
            </a:r>
            <a:r>
              <a:rPr lang="en-US" sz="2000" dirty="0" smtClean="0">
                <a:solidFill>
                  <a:schemeClr val="tx2"/>
                </a:solidFill>
                <a:latin typeface="Krona One" charset="0"/>
              </a:rPr>
              <a:t> </a:t>
            </a:r>
          </a:p>
          <a:p>
            <a:pPr algn="ctr"/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Jam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kerja</a:t>
            </a:r>
            <a:endParaRPr lang="en-US" sz="2000" dirty="0">
              <a:solidFill>
                <a:schemeClr val="tx2"/>
              </a:solidFill>
              <a:latin typeface="Krona On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5042" y="483518"/>
            <a:ext cx="8259591" cy="41764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41;p41"/>
          <p:cNvSpPr txBox="1">
            <a:spLocks/>
          </p:cNvSpPr>
          <p:nvPr/>
        </p:nvSpPr>
        <p:spPr>
          <a:xfrm>
            <a:off x="2000764" y="2335492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latin typeface="Krona One" charset="0"/>
              </a:rPr>
              <a:t>Mendapat</a:t>
            </a:r>
            <a:r>
              <a:rPr lang="en-ID" sz="2000" dirty="0" smtClean="0">
                <a:latin typeface="Krona One" charset="0"/>
              </a:rPr>
              <a:t> </a:t>
            </a:r>
            <a:r>
              <a:rPr lang="en-ID" sz="2000" dirty="0" err="1" smtClean="0">
                <a:latin typeface="Krona One" charset="0"/>
              </a:rPr>
              <a:t>sertifkat</a:t>
            </a:r>
            <a:r>
              <a:rPr lang="en-ID" sz="2000" dirty="0" smtClean="0">
                <a:latin typeface="Krona One" charset="0"/>
              </a:rPr>
              <a:t> + </a:t>
            </a:r>
            <a:r>
              <a:rPr lang="en-ID" sz="2000" dirty="0" err="1" smtClean="0">
                <a:latin typeface="Krona One" charset="0"/>
              </a:rPr>
              <a:t>seragam</a:t>
            </a:r>
            <a:r>
              <a:rPr lang="en-ID" sz="2000" dirty="0" smtClean="0">
                <a:latin typeface="Krona One" charset="0"/>
              </a:rPr>
              <a:t> magangjogja.com</a:t>
            </a:r>
            <a:endParaRPr lang="en-US" sz="2000" dirty="0">
              <a:latin typeface="Krona O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994" y="463352"/>
            <a:ext cx="8259591" cy="417646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41;p41"/>
          <p:cNvSpPr txBox="1">
            <a:spLocks/>
          </p:cNvSpPr>
          <p:nvPr/>
        </p:nvSpPr>
        <p:spPr>
          <a:xfrm>
            <a:off x="2083812" y="2285400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Uang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saku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selayaknya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bagi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yang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rajin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&amp;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bagus</a:t>
            </a:r>
            <a:endParaRPr lang="en-US" sz="2000" dirty="0">
              <a:solidFill>
                <a:schemeClr val="tx2"/>
              </a:solidFill>
              <a:latin typeface="Krona One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994" y="483518"/>
            <a:ext cx="8259591" cy="41764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341;p41"/>
          <p:cNvSpPr txBox="1">
            <a:spLocks/>
          </p:cNvSpPr>
          <p:nvPr/>
        </p:nvSpPr>
        <p:spPr>
          <a:xfrm>
            <a:off x="1984368" y="2335492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solidFill>
                  <a:schemeClr val="bg1"/>
                </a:solidFill>
                <a:latin typeface="Krona One" charset="0"/>
              </a:rPr>
              <a:t>Koneksi</a:t>
            </a:r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 Internet free</a:t>
            </a:r>
            <a:endParaRPr lang="en-US" sz="2000" dirty="0">
              <a:solidFill>
                <a:schemeClr val="bg1"/>
              </a:solidFill>
              <a:latin typeface="Krona One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204" y="483518"/>
            <a:ext cx="8275381" cy="417646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341;p41"/>
          <p:cNvSpPr txBox="1">
            <a:spLocks/>
          </p:cNvSpPr>
          <p:nvPr/>
        </p:nvSpPr>
        <p:spPr>
          <a:xfrm>
            <a:off x="2000765" y="2131038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Bagi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yang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jauh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dari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luar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kota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disediakan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free mess</a:t>
            </a:r>
            <a:endParaRPr lang="en-US" sz="2000" dirty="0">
              <a:solidFill>
                <a:schemeClr val="tx2"/>
              </a:solidFill>
              <a:latin typeface="Krona On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204" y="463352"/>
            <a:ext cx="8313109" cy="41764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41;p41"/>
          <p:cNvSpPr txBox="1">
            <a:spLocks/>
          </p:cNvSpPr>
          <p:nvPr/>
        </p:nvSpPr>
        <p:spPr>
          <a:xfrm>
            <a:off x="1967228" y="2261024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Free </a:t>
            </a:r>
            <a:r>
              <a:rPr lang="en-ID" sz="2000" dirty="0" err="1" smtClean="0">
                <a:solidFill>
                  <a:schemeClr val="bg1"/>
                </a:solidFill>
                <a:latin typeface="Krona One" charset="0"/>
              </a:rPr>
              <a:t>totebag</a:t>
            </a:r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 magangjogja.com</a:t>
            </a:r>
            <a:endParaRPr lang="en-US" sz="2000" dirty="0">
              <a:solidFill>
                <a:schemeClr val="bg1"/>
              </a:solidFill>
              <a:latin typeface="Krona On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9932" y="459142"/>
            <a:ext cx="8275381" cy="41852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341;p41"/>
          <p:cNvSpPr txBox="1">
            <a:spLocks/>
          </p:cNvSpPr>
          <p:nvPr/>
        </p:nvSpPr>
        <p:spPr>
          <a:xfrm>
            <a:off x="2153165" y="2283438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Free drink ( coffee &amp; Tea )</a:t>
            </a:r>
            <a:endParaRPr lang="en-US" sz="2000" dirty="0">
              <a:solidFill>
                <a:schemeClr val="tx2"/>
              </a:solidFill>
              <a:latin typeface="Krona On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9932" y="483518"/>
            <a:ext cx="8259591" cy="41764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341;p41"/>
          <p:cNvSpPr txBox="1">
            <a:spLocks/>
          </p:cNvSpPr>
          <p:nvPr/>
        </p:nvSpPr>
        <p:spPr>
          <a:xfrm>
            <a:off x="2023264" y="2283438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solidFill>
                  <a:schemeClr val="bg1"/>
                </a:solidFill>
                <a:latin typeface="Krona One" charset="0"/>
              </a:rPr>
              <a:t>Mendapat</a:t>
            </a:r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Krona One" charset="0"/>
              </a:rPr>
              <a:t>surat</a:t>
            </a:r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bg1"/>
                </a:solidFill>
                <a:latin typeface="Krona One" charset="0"/>
              </a:rPr>
              <a:t>rekomendasi</a:t>
            </a:r>
            <a:endParaRPr lang="en-US" sz="2000" dirty="0">
              <a:solidFill>
                <a:schemeClr val="bg1"/>
              </a:solidFill>
              <a:latin typeface="Krona On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1808" y="454578"/>
            <a:ext cx="8343505" cy="420540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41;p41"/>
          <p:cNvSpPr txBox="1">
            <a:spLocks/>
          </p:cNvSpPr>
          <p:nvPr/>
        </p:nvSpPr>
        <p:spPr>
          <a:xfrm>
            <a:off x="1881155" y="2335492"/>
            <a:ext cx="54132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Mendapat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kesempatan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untuk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bergabung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</a:t>
            </a:r>
            <a:r>
              <a:rPr lang="en-ID" sz="2000" dirty="0" err="1" smtClean="0">
                <a:solidFill>
                  <a:schemeClr val="tx2"/>
                </a:solidFill>
                <a:latin typeface="Krona One" charset="0"/>
              </a:rPr>
              <a:t>dengan</a:t>
            </a:r>
            <a:r>
              <a:rPr lang="en-ID" sz="2000" dirty="0" smtClean="0">
                <a:solidFill>
                  <a:schemeClr val="tx2"/>
                </a:solidFill>
                <a:latin typeface="Krona One" charset="0"/>
              </a:rPr>
              <a:t> kami</a:t>
            </a:r>
            <a:endParaRPr lang="en-US" sz="2000" dirty="0">
              <a:solidFill>
                <a:schemeClr val="tx2"/>
              </a:solidFill>
              <a:latin typeface="Krona One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3339" y="454578"/>
            <a:ext cx="8331974" cy="42054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341;p41"/>
          <p:cNvSpPr txBox="1">
            <a:spLocks/>
          </p:cNvSpPr>
          <p:nvPr/>
        </p:nvSpPr>
        <p:spPr>
          <a:xfrm>
            <a:off x="1881155" y="2279435"/>
            <a:ext cx="5097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000" dirty="0" smtClean="0">
                <a:solidFill>
                  <a:schemeClr val="bg1"/>
                </a:solidFill>
                <a:latin typeface="Krona One" charset="0"/>
              </a:rPr>
              <a:t>Networking &amp; Experience</a:t>
            </a:r>
            <a:endParaRPr lang="en-US" sz="2000" dirty="0">
              <a:solidFill>
                <a:schemeClr val="bg1"/>
              </a:solidFill>
              <a:latin typeface="Krona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3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14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7" presetClass="exit" presetSubtype="0" fill="hold" grpId="1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NGE TEXT HERE">
            <a:extLst>
              <a:ext uri="{FF2B5EF4-FFF2-40B4-BE49-F238E27FC236}">
                <a16:creationId xmlns="" xmlns:a16="http://schemas.microsoft.com/office/drawing/2014/main" id="{20C2C8C0-D604-4802-9549-C2893EB4C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369" y="3447264"/>
            <a:ext cx="5882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eaLnBrk="1" hangingPunct="1"/>
            <a:r>
              <a:rPr lang="en-ID" altLang="en-US" sz="3600" dirty="0" smtClean="0">
                <a:solidFill>
                  <a:schemeClr val="bg1"/>
                </a:solidFill>
                <a:latin typeface="Comfortaa" charset="0"/>
              </a:rPr>
              <a:t>0895 2900 2944</a:t>
            </a:r>
            <a:endParaRPr lang="en-US" altLang="en-US" sz="3600" dirty="0">
              <a:solidFill>
                <a:schemeClr val="bg1"/>
              </a:solidFill>
              <a:latin typeface="Comfortaa" charset="0"/>
            </a:endParaRPr>
          </a:p>
        </p:txBody>
      </p:sp>
      <p:sp>
        <p:nvSpPr>
          <p:cNvPr id="13" name="CHANGE TEXT HERE">
            <a:extLst>
              <a:ext uri="{FF2B5EF4-FFF2-40B4-BE49-F238E27FC236}">
                <a16:creationId xmlns="" xmlns:a16="http://schemas.microsoft.com/office/drawing/2014/main" id="{20C2C8C0-D604-4802-9549-C2893EB4C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708784"/>
            <a:ext cx="52565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eaLnBrk="1" hangingPunct="1"/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Jl.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Janti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Gg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.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Arjuna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 No 59,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Karangjambe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,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Banguntapan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, </a:t>
            </a:r>
            <a:r>
              <a:rPr lang="en-ID" altLang="en-US" sz="2400" dirty="0" err="1">
                <a:solidFill>
                  <a:schemeClr val="bg1"/>
                </a:solidFill>
                <a:latin typeface="Comfortaa" charset="0"/>
              </a:rPr>
              <a:t>Bantul</a:t>
            </a:r>
            <a:r>
              <a:rPr lang="en-ID" altLang="en-US" sz="2400" dirty="0">
                <a:solidFill>
                  <a:schemeClr val="bg1"/>
                </a:solidFill>
                <a:latin typeface="Comfortaa" charset="0"/>
              </a:rPr>
              <a:t>, Yogyakarta 55198</a:t>
            </a:r>
            <a:endParaRPr lang="en-US" altLang="en-US" sz="2400" dirty="0">
              <a:solidFill>
                <a:schemeClr val="bg1"/>
              </a:solidFill>
              <a:latin typeface="Comfortaa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12803" y="189482"/>
            <a:ext cx="2304256" cy="223893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t="12701" r="53593" b="50000"/>
          <a:stretch/>
        </p:blipFill>
        <p:spPr>
          <a:xfrm>
            <a:off x="712803" y="-94305"/>
            <a:ext cx="2447479" cy="2167590"/>
          </a:xfrm>
          <a:prstGeom prst="ellipse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79791" y="2685186"/>
            <a:ext cx="2304256" cy="223893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1" y="3012565"/>
            <a:ext cx="1584176" cy="1584176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29796" y="428349"/>
            <a:ext cx="7684974" cy="4138922"/>
          </a:xfrm>
          <a:prstGeom prst="wedgeRoundRectCallou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ANGE TEXT HERE">
            <a:extLst>
              <a:ext uri="{FF2B5EF4-FFF2-40B4-BE49-F238E27FC236}">
                <a16:creationId xmlns:a16="http://schemas.microsoft.com/office/drawing/2014/main" xmlns="" id="{A8B80925-BC6C-E945-B3F6-A7660878409A}"/>
              </a:ext>
            </a:extLst>
          </p:cNvPr>
          <p:cNvSpPr txBox="1"/>
          <p:nvPr/>
        </p:nvSpPr>
        <p:spPr>
          <a:xfrm>
            <a:off x="2123728" y="1897501"/>
            <a:ext cx="5208219" cy="1061829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en-ID" sz="6600" b="1" dirty="0" smtClean="0">
                <a:solidFill>
                  <a:schemeClr val="bg1"/>
                </a:solidFill>
                <a:latin typeface="Krona One" charset="0"/>
              </a:rPr>
              <a:t>More Info</a:t>
            </a:r>
            <a:endParaRPr lang="en-US" sz="6600" b="1" dirty="0">
              <a:solidFill>
                <a:schemeClr val="bg1"/>
              </a:solidFill>
              <a:latin typeface="Krona One" charset="0"/>
            </a:endParaRPr>
          </a:p>
        </p:txBody>
      </p:sp>
      <p:grpSp>
        <p:nvGrpSpPr>
          <p:cNvPr id="14" name="Google Shape;700;p31"/>
          <p:cNvGrpSpPr/>
          <p:nvPr/>
        </p:nvGrpSpPr>
        <p:grpSpPr>
          <a:xfrm rot="19562821">
            <a:off x="7787247" y="3749224"/>
            <a:ext cx="1221060" cy="1220197"/>
            <a:chOff x="4394088" y="3299519"/>
            <a:chExt cx="1221060" cy="1220197"/>
          </a:xfrm>
        </p:grpSpPr>
        <p:sp>
          <p:nvSpPr>
            <p:cNvPr id="15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00;p31"/>
          <p:cNvGrpSpPr/>
          <p:nvPr/>
        </p:nvGrpSpPr>
        <p:grpSpPr>
          <a:xfrm rot="19562821">
            <a:off x="69261" y="698850"/>
            <a:ext cx="1221060" cy="1220197"/>
            <a:chOff x="4394088" y="3299519"/>
            <a:chExt cx="1221060" cy="1220197"/>
          </a:xfrm>
        </p:grpSpPr>
        <p:sp>
          <p:nvSpPr>
            <p:cNvPr id="19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70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2" accel="60000" decel="40000" fill="hold" grpId="1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2" accel="60000" decel="40000" fill="hold" grpId="1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xit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80" accel="100000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8" grpId="0" animBg="1"/>
      <p:bldP spid="8" grpId="1" animBg="1"/>
      <p:bldP spid="10" grpId="0" animBg="1"/>
      <p:bldP spid="10" grpId="1" animBg="1"/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Online College Academic Guides by Slidesgo">
  <a:themeElements>
    <a:clrScheme name="Simple Light">
      <a:dk1>
        <a:srgbClr val="000000"/>
      </a:dk1>
      <a:lt1>
        <a:srgbClr val="000000"/>
      </a:lt1>
      <a:dk2>
        <a:srgbClr val="FF4628"/>
      </a:dk2>
      <a:lt2>
        <a:srgbClr val="FFFEFB"/>
      </a:lt2>
      <a:accent1>
        <a:srgbClr val="3990EE"/>
      </a:accent1>
      <a:accent2>
        <a:srgbClr val="83CDDB"/>
      </a:accent2>
      <a:accent3>
        <a:srgbClr val="F8C700"/>
      </a:accent3>
      <a:accent4>
        <a:srgbClr val="FF4628"/>
      </a:accent4>
      <a:accent5>
        <a:srgbClr val="3990EE"/>
      </a:accent5>
      <a:accent6>
        <a:srgbClr val="83CDD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216</Words>
  <Application>Microsoft Office PowerPoint</Application>
  <PresentationFormat>On-screen Show (16:9)</PresentationFormat>
  <Paragraphs>42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Times New Roman</vt:lpstr>
      <vt:lpstr>Fredoka One</vt:lpstr>
      <vt:lpstr>Passion One</vt:lpstr>
      <vt:lpstr>Nunito Sans</vt:lpstr>
      <vt:lpstr>Comfortaa</vt:lpstr>
      <vt:lpstr>Krona One</vt:lpstr>
      <vt:lpstr>Calibri</vt:lpstr>
      <vt:lpstr>Kodchasan</vt:lpstr>
      <vt:lpstr>Cabin</vt:lpstr>
      <vt:lpstr>Online College Academic Guides by Slidesgo</vt:lpstr>
      <vt:lpstr>PowerPoint Presentation</vt:lpstr>
      <vt:lpstr>PowerPoint Presentation</vt:lpstr>
      <vt:lpstr>Syarat &amp; Ketentuan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 COLLEGE ACADEMIC GUIDES</dc:title>
  <dc:creator>RARA</dc:creator>
  <cp:lastModifiedBy>Windows User</cp:lastModifiedBy>
  <cp:revision>45</cp:revision>
  <dcterms:modified xsi:type="dcterms:W3CDTF">2021-01-07T10:01:05Z</dcterms:modified>
</cp:coreProperties>
</file>